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3" r:id="rId3"/>
  </p:sldMasterIdLst>
  <p:notesMasterIdLst>
    <p:notesMasterId r:id="rId30"/>
  </p:notesMasterIdLst>
  <p:sldIdLst>
    <p:sldId id="284" r:id="rId4"/>
    <p:sldId id="258" r:id="rId5"/>
    <p:sldId id="264" r:id="rId6"/>
    <p:sldId id="263" r:id="rId7"/>
    <p:sldId id="282" r:id="rId8"/>
    <p:sldId id="271" r:id="rId9"/>
    <p:sldId id="274" r:id="rId10"/>
    <p:sldId id="275" r:id="rId11"/>
    <p:sldId id="272" r:id="rId12"/>
    <p:sldId id="273" r:id="rId13"/>
    <p:sldId id="279" r:id="rId14"/>
    <p:sldId id="278" r:id="rId15"/>
    <p:sldId id="270" r:id="rId16"/>
    <p:sldId id="262" r:id="rId17"/>
    <p:sldId id="265" r:id="rId18"/>
    <p:sldId id="266" r:id="rId19"/>
    <p:sldId id="281" r:id="rId20"/>
    <p:sldId id="280" r:id="rId21"/>
    <p:sldId id="277" r:id="rId22"/>
    <p:sldId id="267" r:id="rId23"/>
    <p:sldId id="261" r:id="rId24"/>
    <p:sldId id="269" r:id="rId25"/>
    <p:sldId id="259" r:id="rId26"/>
    <p:sldId id="268" r:id="rId27"/>
    <p:sldId id="260" r:id="rId28"/>
    <p:sldId id="276" r:id="rId29"/>
  </p:sldIdLst>
  <p:sldSz cx="9144000" cy="6858000" type="screen4x3"/>
  <p:notesSz cx="6858000" cy="9144000"/>
  <p:defaultTextStyle>
    <a:defPPr>
      <a:defRPr lang="pt-B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10276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777" autoAdjust="0"/>
    <p:restoredTop sz="94660"/>
  </p:normalViewPr>
  <p:slideViewPr>
    <p:cSldViewPr>
      <p:cViewPr>
        <p:scale>
          <a:sx n="68" d="100"/>
          <a:sy n="68" d="100"/>
        </p:scale>
        <p:origin x="-1320" y="54"/>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6716B926-2DDF-418C-836B-B0680AAD5C57}" type="datetimeFigureOut">
              <a:rPr lang="pt-BR"/>
              <a:pPr>
                <a:defRPr/>
              </a:pPr>
              <a:t>13/08/2017</a:t>
            </a:fld>
            <a:endParaRPr lang="pt-BR"/>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pt-BR" noProof="0"/>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t-BR" noProof="0" smtClean="0"/>
              <a:t>Clique para editar os estilos do texto mestre</a:t>
            </a:r>
          </a:p>
          <a:p>
            <a:pPr lvl="1"/>
            <a:r>
              <a:rPr lang="pt-BR" noProof="0" smtClean="0"/>
              <a:t>Segundo nível</a:t>
            </a:r>
          </a:p>
          <a:p>
            <a:pPr lvl="2"/>
            <a:r>
              <a:rPr lang="pt-BR" noProof="0" smtClean="0"/>
              <a:t>Terceiro nível</a:t>
            </a:r>
          </a:p>
          <a:p>
            <a:pPr lvl="3"/>
            <a:r>
              <a:rPr lang="pt-BR" noProof="0" smtClean="0"/>
              <a:t>Quarto nível</a:t>
            </a:r>
          </a:p>
          <a:p>
            <a:pPr lvl="4"/>
            <a:r>
              <a:rPr lang="pt-BR" noProof="0" smtClean="0"/>
              <a:t>Quinto nível</a:t>
            </a:r>
            <a:endParaRPr lang="pt-BR" noProof="0"/>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7453E9BD-7276-48BF-A61E-5DE89F0511BA}" type="slidenum">
              <a:rPr lang="pt-BR"/>
              <a:pPr>
                <a:defRPr/>
              </a:pPr>
              <a:t>‹nº›</a:t>
            </a:fld>
            <a:endParaRPr lang="pt-BR"/>
          </a:p>
        </p:txBody>
      </p:sp>
    </p:spTree>
    <p:extLst>
      <p:ext uri="{BB962C8B-B14F-4D97-AF65-F5344CB8AC3E}">
        <p14:creationId xmlns:p14="http://schemas.microsoft.com/office/powerpoint/2010/main" xmlns="" val="266763337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9459" name="Espaço Reservado para Anotações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7172" name="Espaço Reservado para Número de Slid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36C0DEF-1273-4E3F-82F1-37373C3550D8}" type="slidenum">
              <a:rPr lang="pt-BR" smtClean="0"/>
              <a:pPr fontAlgn="base">
                <a:spcBef>
                  <a:spcPct val="0"/>
                </a:spcBef>
                <a:spcAft>
                  <a:spcPct val="0"/>
                </a:spcAft>
                <a:defRPr/>
              </a:pPr>
              <a:t>2</a:t>
            </a:fld>
            <a:endParaRPr lang="pt-B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pPr>
              <a:defRPr/>
            </a:pPr>
            <a:fld id="{7453E9BD-7276-48BF-A61E-5DE89F0511BA}" type="slidenum">
              <a:rPr lang="pt-BR" smtClean="0"/>
              <a:pPr>
                <a:defRPr/>
              </a:pPr>
              <a:t>26</a:t>
            </a:fld>
            <a:endParaRPr lang="pt-BR"/>
          </a:p>
        </p:txBody>
      </p:sp>
    </p:spTree>
    <p:extLst>
      <p:ext uri="{BB962C8B-B14F-4D97-AF65-F5344CB8AC3E}">
        <p14:creationId xmlns:p14="http://schemas.microsoft.com/office/powerpoint/2010/main" xmlns="" val="31104537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lvl1pPr>
              <a:defRPr/>
            </a:lvl1pPr>
          </a:lstStyle>
          <a:p>
            <a:pPr>
              <a:defRPr/>
            </a:pPr>
            <a:fld id="{384F6513-74FD-436F-B7EE-280DD730D3B8}" type="datetimeFigureOut">
              <a:rPr lang="pt-BR"/>
              <a:pPr>
                <a:defRPr/>
              </a:pPr>
              <a:t>13/08/2017</a:t>
            </a:fld>
            <a:endParaRPr lang="pt-BR"/>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pPr>
              <a:defRPr/>
            </a:pPr>
            <a:fld id="{8A543A17-CA8C-49AC-92DD-CE7C68EB089A}" type="slidenum">
              <a:rPr lang="pt-BR"/>
              <a:pPr>
                <a:defRPr/>
              </a:pPr>
              <a:t>‹nº›</a:t>
            </a:fld>
            <a:endParaRPr lang="pt-BR"/>
          </a:p>
        </p:txBody>
      </p:sp>
    </p:spTree>
    <p:extLst>
      <p:ext uri="{BB962C8B-B14F-4D97-AF65-F5344CB8AC3E}">
        <p14:creationId xmlns:p14="http://schemas.microsoft.com/office/powerpoint/2010/main" xmlns="" val="10099451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lvl1pPr>
              <a:defRPr/>
            </a:lvl1pPr>
          </a:lstStyle>
          <a:p>
            <a:pPr>
              <a:defRPr/>
            </a:pPr>
            <a:fld id="{7B49BE8D-3418-4A7F-B79C-1AF3EF2E1617}" type="datetimeFigureOut">
              <a:rPr lang="pt-BR"/>
              <a:pPr>
                <a:defRPr/>
              </a:pPr>
              <a:t>13/08/2017</a:t>
            </a:fld>
            <a:endParaRPr lang="pt-BR"/>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pPr>
              <a:defRPr/>
            </a:pPr>
            <a:fld id="{9170F91C-9A8B-48EB-A40D-C14937BF578A}" type="slidenum">
              <a:rPr lang="pt-BR"/>
              <a:pPr>
                <a:defRPr/>
              </a:pPr>
              <a:t>‹nº›</a:t>
            </a:fld>
            <a:endParaRPr lang="pt-BR"/>
          </a:p>
        </p:txBody>
      </p:sp>
    </p:spTree>
    <p:extLst>
      <p:ext uri="{BB962C8B-B14F-4D97-AF65-F5344CB8AC3E}">
        <p14:creationId xmlns:p14="http://schemas.microsoft.com/office/powerpoint/2010/main" xmlns="" val="17229544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lvl1pPr>
              <a:defRPr/>
            </a:lvl1pPr>
          </a:lstStyle>
          <a:p>
            <a:pPr>
              <a:defRPr/>
            </a:pPr>
            <a:fld id="{FE6A5D14-80EC-4D90-B40E-33CAA99AF1EE}" type="datetimeFigureOut">
              <a:rPr lang="pt-BR"/>
              <a:pPr>
                <a:defRPr/>
              </a:pPr>
              <a:t>13/08/2017</a:t>
            </a:fld>
            <a:endParaRPr lang="pt-BR"/>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pPr>
              <a:defRPr/>
            </a:pPr>
            <a:fld id="{F8ED2967-5841-411E-B863-5673A9557260}" type="slidenum">
              <a:rPr lang="pt-BR"/>
              <a:pPr>
                <a:defRPr/>
              </a:pPr>
              <a:t>‹nº›</a:t>
            </a:fld>
            <a:endParaRPr lang="pt-BR"/>
          </a:p>
        </p:txBody>
      </p:sp>
    </p:spTree>
    <p:extLst>
      <p:ext uri="{BB962C8B-B14F-4D97-AF65-F5344CB8AC3E}">
        <p14:creationId xmlns:p14="http://schemas.microsoft.com/office/powerpoint/2010/main" xmlns="" val="25772786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lvl1pPr>
              <a:defRPr/>
            </a:lvl1pPr>
          </a:lstStyle>
          <a:p>
            <a:pPr>
              <a:defRPr/>
            </a:pPr>
            <a:fld id="{BDA6477E-FE0D-4D4C-ACD9-136998B60F54}" type="datetimeFigureOut">
              <a:rPr lang="pt-BR"/>
              <a:pPr>
                <a:defRPr/>
              </a:pPr>
              <a:t>13/08/2017</a:t>
            </a:fld>
            <a:endParaRPr lang="pt-BR"/>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pPr>
              <a:defRPr/>
            </a:pPr>
            <a:fld id="{760FAF6D-1542-4C30-9A26-64A4224AEBC3}" type="slidenum">
              <a:rPr lang="pt-BR"/>
              <a:pPr>
                <a:defRPr/>
              </a:pPr>
              <a:t>‹nº›</a:t>
            </a:fld>
            <a:endParaRPr lang="pt-BR"/>
          </a:p>
        </p:txBody>
      </p:sp>
    </p:spTree>
    <p:extLst>
      <p:ext uri="{BB962C8B-B14F-4D97-AF65-F5344CB8AC3E}">
        <p14:creationId xmlns:p14="http://schemas.microsoft.com/office/powerpoint/2010/main" xmlns="" val="18157770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lvl1pPr>
              <a:defRPr/>
            </a:lvl1pPr>
          </a:lstStyle>
          <a:p>
            <a:pPr>
              <a:defRPr/>
            </a:pPr>
            <a:fld id="{3252EC6D-E68E-4B84-AF2D-EBF554398456}" type="datetimeFigureOut">
              <a:rPr lang="pt-BR"/>
              <a:pPr>
                <a:defRPr/>
              </a:pPr>
              <a:t>13/08/2017</a:t>
            </a:fld>
            <a:endParaRPr lang="pt-BR"/>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pPr>
              <a:defRPr/>
            </a:pPr>
            <a:fld id="{B342BB38-2C9F-4E0B-8C62-52928083E745}" type="slidenum">
              <a:rPr lang="pt-BR"/>
              <a:pPr>
                <a:defRPr/>
              </a:pPr>
              <a:t>‹nº›</a:t>
            </a:fld>
            <a:endParaRPr lang="pt-BR"/>
          </a:p>
        </p:txBody>
      </p:sp>
    </p:spTree>
    <p:extLst>
      <p:ext uri="{BB962C8B-B14F-4D97-AF65-F5344CB8AC3E}">
        <p14:creationId xmlns:p14="http://schemas.microsoft.com/office/powerpoint/2010/main" xmlns="" val="19824266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lvl1pPr>
              <a:defRPr/>
            </a:lvl1pPr>
          </a:lstStyle>
          <a:p>
            <a:pPr>
              <a:defRPr/>
            </a:pPr>
            <a:fld id="{44D8493E-4D2A-4C80-8AB5-993072859583}" type="datetimeFigureOut">
              <a:rPr lang="pt-BR"/>
              <a:pPr>
                <a:defRPr/>
              </a:pPr>
              <a:t>13/08/2017</a:t>
            </a:fld>
            <a:endParaRPr lang="pt-BR"/>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pPr>
              <a:defRPr/>
            </a:pPr>
            <a:fld id="{04FE391B-24F9-4454-8A90-D812FAF71F59}" type="slidenum">
              <a:rPr lang="pt-BR"/>
              <a:pPr>
                <a:defRPr/>
              </a:pPr>
              <a:t>‹nº›</a:t>
            </a:fld>
            <a:endParaRPr lang="pt-BR"/>
          </a:p>
        </p:txBody>
      </p:sp>
    </p:spTree>
    <p:extLst>
      <p:ext uri="{BB962C8B-B14F-4D97-AF65-F5344CB8AC3E}">
        <p14:creationId xmlns:p14="http://schemas.microsoft.com/office/powerpoint/2010/main" xmlns="" val="21675351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3"/>
          <p:cNvSpPr>
            <a:spLocks noGrp="1"/>
          </p:cNvSpPr>
          <p:nvPr>
            <p:ph type="dt" sz="half" idx="10"/>
          </p:nvPr>
        </p:nvSpPr>
        <p:spPr/>
        <p:txBody>
          <a:bodyPr/>
          <a:lstStyle>
            <a:lvl1pPr>
              <a:defRPr/>
            </a:lvl1pPr>
          </a:lstStyle>
          <a:p>
            <a:pPr>
              <a:defRPr/>
            </a:pPr>
            <a:fld id="{BCB87D3F-8DA2-4796-843E-FD8268DB3B23}" type="datetimeFigureOut">
              <a:rPr lang="pt-BR"/>
              <a:pPr>
                <a:defRPr/>
              </a:pPr>
              <a:t>13/08/2017</a:t>
            </a:fld>
            <a:endParaRPr lang="pt-BR"/>
          </a:p>
        </p:txBody>
      </p:sp>
      <p:sp>
        <p:nvSpPr>
          <p:cNvPr id="6" name="Espaço Reservado para Rodapé 4"/>
          <p:cNvSpPr>
            <a:spLocks noGrp="1"/>
          </p:cNvSpPr>
          <p:nvPr>
            <p:ph type="ftr" sz="quarter" idx="11"/>
          </p:nvPr>
        </p:nvSpPr>
        <p:spPr/>
        <p:txBody>
          <a:bodyPr/>
          <a:lstStyle>
            <a:lvl1pPr>
              <a:defRPr/>
            </a:lvl1pPr>
          </a:lstStyle>
          <a:p>
            <a:pPr>
              <a:defRPr/>
            </a:pPr>
            <a:endParaRPr lang="pt-BR"/>
          </a:p>
        </p:txBody>
      </p:sp>
      <p:sp>
        <p:nvSpPr>
          <p:cNvPr id="7" name="Espaço Reservado para Número de Slide 5"/>
          <p:cNvSpPr>
            <a:spLocks noGrp="1"/>
          </p:cNvSpPr>
          <p:nvPr>
            <p:ph type="sldNum" sz="quarter" idx="12"/>
          </p:nvPr>
        </p:nvSpPr>
        <p:spPr/>
        <p:txBody>
          <a:bodyPr/>
          <a:lstStyle>
            <a:lvl1pPr>
              <a:defRPr/>
            </a:lvl1pPr>
          </a:lstStyle>
          <a:p>
            <a:pPr>
              <a:defRPr/>
            </a:pPr>
            <a:fld id="{075DC9CF-C6B1-4F30-AEBC-8C355863BE19}" type="slidenum">
              <a:rPr lang="pt-BR"/>
              <a:pPr>
                <a:defRPr/>
              </a:pPr>
              <a:t>‹nº›</a:t>
            </a:fld>
            <a:endParaRPr lang="pt-BR"/>
          </a:p>
        </p:txBody>
      </p:sp>
    </p:spTree>
    <p:extLst>
      <p:ext uri="{BB962C8B-B14F-4D97-AF65-F5344CB8AC3E}">
        <p14:creationId xmlns:p14="http://schemas.microsoft.com/office/powerpoint/2010/main" xmlns="" val="24882199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3"/>
          <p:cNvSpPr>
            <a:spLocks noGrp="1"/>
          </p:cNvSpPr>
          <p:nvPr>
            <p:ph type="dt" sz="half" idx="10"/>
          </p:nvPr>
        </p:nvSpPr>
        <p:spPr/>
        <p:txBody>
          <a:bodyPr/>
          <a:lstStyle>
            <a:lvl1pPr>
              <a:defRPr/>
            </a:lvl1pPr>
          </a:lstStyle>
          <a:p>
            <a:pPr>
              <a:defRPr/>
            </a:pPr>
            <a:fld id="{F9956318-0F8C-460E-9E02-4AF74F4F018F}" type="datetimeFigureOut">
              <a:rPr lang="pt-BR"/>
              <a:pPr>
                <a:defRPr/>
              </a:pPr>
              <a:t>13/08/2017</a:t>
            </a:fld>
            <a:endParaRPr lang="pt-BR"/>
          </a:p>
        </p:txBody>
      </p:sp>
      <p:sp>
        <p:nvSpPr>
          <p:cNvPr id="8" name="Espaço Reservado para Rodapé 4"/>
          <p:cNvSpPr>
            <a:spLocks noGrp="1"/>
          </p:cNvSpPr>
          <p:nvPr>
            <p:ph type="ftr" sz="quarter" idx="11"/>
          </p:nvPr>
        </p:nvSpPr>
        <p:spPr/>
        <p:txBody>
          <a:bodyPr/>
          <a:lstStyle>
            <a:lvl1pPr>
              <a:defRPr/>
            </a:lvl1pPr>
          </a:lstStyle>
          <a:p>
            <a:pPr>
              <a:defRPr/>
            </a:pPr>
            <a:endParaRPr lang="pt-BR"/>
          </a:p>
        </p:txBody>
      </p:sp>
      <p:sp>
        <p:nvSpPr>
          <p:cNvPr id="9" name="Espaço Reservado para Número de Slide 5"/>
          <p:cNvSpPr>
            <a:spLocks noGrp="1"/>
          </p:cNvSpPr>
          <p:nvPr>
            <p:ph type="sldNum" sz="quarter" idx="12"/>
          </p:nvPr>
        </p:nvSpPr>
        <p:spPr/>
        <p:txBody>
          <a:bodyPr/>
          <a:lstStyle>
            <a:lvl1pPr>
              <a:defRPr/>
            </a:lvl1pPr>
          </a:lstStyle>
          <a:p>
            <a:pPr>
              <a:defRPr/>
            </a:pPr>
            <a:fld id="{52172D22-50D8-490C-9CCA-410C5D5FFA5D}" type="slidenum">
              <a:rPr lang="pt-BR"/>
              <a:pPr>
                <a:defRPr/>
              </a:pPr>
              <a:t>‹nº›</a:t>
            </a:fld>
            <a:endParaRPr lang="pt-BR"/>
          </a:p>
        </p:txBody>
      </p:sp>
    </p:spTree>
    <p:extLst>
      <p:ext uri="{BB962C8B-B14F-4D97-AF65-F5344CB8AC3E}">
        <p14:creationId xmlns:p14="http://schemas.microsoft.com/office/powerpoint/2010/main" xmlns="" val="24174539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3"/>
          <p:cNvSpPr>
            <a:spLocks noGrp="1"/>
          </p:cNvSpPr>
          <p:nvPr>
            <p:ph type="dt" sz="half" idx="10"/>
          </p:nvPr>
        </p:nvSpPr>
        <p:spPr/>
        <p:txBody>
          <a:bodyPr/>
          <a:lstStyle>
            <a:lvl1pPr>
              <a:defRPr/>
            </a:lvl1pPr>
          </a:lstStyle>
          <a:p>
            <a:pPr>
              <a:defRPr/>
            </a:pPr>
            <a:fld id="{4911AD00-0FA2-4350-AF30-05AE0B798B16}" type="datetimeFigureOut">
              <a:rPr lang="pt-BR"/>
              <a:pPr>
                <a:defRPr/>
              </a:pPr>
              <a:t>13/08/2017</a:t>
            </a:fld>
            <a:endParaRPr lang="pt-BR"/>
          </a:p>
        </p:txBody>
      </p:sp>
      <p:sp>
        <p:nvSpPr>
          <p:cNvPr id="4" name="Espaço Reservado para Rodapé 4"/>
          <p:cNvSpPr>
            <a:spLocks noGrp="1"/>
          </p:cNvSpPr>
          <p:nvPr>
            <p:ph type="ftr" sz="quarter" idx="11"/>
          </p:nvPr>
        </p:nvSpPr>
        <p:spPr/>
        <p:txBody>
          <a:bodyPr/>
          <a:lstStyle>
            <a:lvl1pPr>
              <a:defRPr/>
            </a:lvl1pPr>
          </a:lstStyle>
          <a:p>
            <a:pPr>
              <a:defRPr/>
            </a:pPr>
            <a:endParaRPr lang="pt-BR"/>
          </a:p>
        </p:txBody>
      </p:sp>
      <p:sp>
        <p:nvSpPr>
          <p:cNvPr id="5" name="Espaço Reservado para Número de Slide 5"/>
          <p:cNvSpPr>
            <a:spLocks noGrp="1"/>
          </p:cNvSpPr>
          <p:nvPr>
            <p:ph type="sldNum" sz="quarter" idx="12"/>
          </p:nvPr>
        </p:nvSpPr>
        <p:spPr/>
        <p:txBody>
          <a:bodyPr/>
          <a:lstStyle>
            <a:lvl1pPr>
              <a:defRPr/>
            </a:lvl1pPr>
          </a:lstStyle>
          <a:p>
            <a:pPr>
              <a:defRPr/>
            </a:pPr>
            <a:fld id="{7C9551E3-4C88-4BEE-98A6-75EEC5B780FB}" type="slidenum">
              <a:rPr lang="pt-BR"/>
              <a:pPr>
                <a:defRPr/>
              </a:pPr>
              <a:t>‹nº›</a:t>
            </a:fld>
            <a:endParaRPr lang="pt-BR"/>
          </a:p>
        </p:txBody>
      </p:sp>
    </p:spTree>
    <p:extLst>
      <p:ext uri="{BB962C8B-B14F-4D97-AF65-F5344CB8AC3E}">
        <p14:creationId xmlns:p14="http://schemas.microsoft.com/office/powerpoint/2010/main" xmlns="" val="14239083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3"/>
          <p:cNvSpPr>
            <a:spLocks noGrp="1"/>
          </p:cNvSpPr>
          <p:nvPr>
            <p:ph type="dt" sz="half" idx="10"/>
          </p:nvPr>
        </p:nvSpPr>
        <p:spPr/>
        <p:txBody>
          <a:bodyPr/>
          <a:lstStyle>
            <a:lvl1pPr>
              <a:defRPr/>
            </a:lvl1pPr>
          </a:lstStyle>
          <a:p>
            <a:pPr>
              <a:defRPr/>
            </a:pPr>
            <a:fld id="{ACF7321D-A2F8-4A02-BC3D-AC2BFBE8BF60}" type="datetimeFigureOut">
              <a:rPr lang="pt-BR"/>
              <a:pPr>
                <a:defRPr/>
              </a:pPr>
              <a:t>13/08/2017</a:t>
            </a:fld>
            <a:endParaRPr lang="pt-BR"/>
          </a:p>
        </p:txBody>
      </p:sp>
      <p:sp>
        <p:nvSpPr>
          <p:cNvPr id="3" name="Espaço Reservado para Rodapé 4"/>
          <p:cNvSpPr>
            <a:spLocks noGrp="1"/>
          </p:cNvSpPr>
          <p:nvPr>
            <p:ph type="ftr" sz="quarter" idx="11"/>
          </p:nvPr>
        </p:nvSpPr>
        <p:spPr/>
        <p:txBody>
          <a:bodyPr/>
          <a:lstStyle>
            <a:lvl1pPr>
              <a:defRPr/>
            </a:lvl1pPr>
          </a:lstStyle>
          <a:p>
            <a:pPr>
              <a:defRPr/>
            </a:pPr>
            <a:endParaRPr lang="pt-BR"/>
          </a:p>
        </p:txBody>
      </p:sp>
      <p:sp>
        <p:nvSpPr>
          <p:cNvPr id="4" name="Espaço Reservado para Número de Slide 5"/>
          <p:cNvSpPr>
            <a:spLocks noGrp="1"/>
          </p:cNvSpPr>
          <p:nvPr>
            <p:ph type="sldNum" sz="quarter" idx="12"/>
          </p:nvPr>
        </p:nvSpPr>
        <p:spPr/>
        <p:txBody>
          <a:bodyPr/>
          <a:lstStyle>
            <a:lvl1pPr>
              <a:defRPr/>
            </a:lvl1pPr>
          </a:lstStyle>
          <a:p>
            <a:pPr>
              <a:defRPr/>
            </a:pPr>
            <a:fld id="{EEF2FF21-6448-4B98-A431-ECA192E5DC22}" type="slidenum">
              <a:rPr lang="pt-BR"/>
              <a:pPr>
                <a:defRPr/>
              </a:pPr>
              <a:t>‹nº›</a:t>
            </a:fld>
            <a:endParaRPr lang="pt-BR"/>
          </a:p>
        </p:txBody>
      </p:sp>
    </p:spTree>
    <p:extLst>
      <p:ext uri="{BB962C8B-B14F-4D97-AF65-F5344CB8AC3E}">
        <p14:creationId xmlns:p14="http://schemas.microsoft.com/office/powerpoint/2010/main" xmlns="" val="21590942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3"/>
          <p:cNvSpPr>
            <a:spLocks noGrp="1"/>
          </p:cNvSpPr>
          <p:nvPr>
            <p:ph type="dt" sz="half" idx="10"/>
          </p:nvPr>
        </p:nvSpPr>
        <p:spPr/>
        <p:txBody>
          <a:bodyPr/>
          <a:lstStyle>
            <a:lvl1pPr>
              <a:defRPr/>
            </a:lvl1pPr>
          </a:lstStyle>
          <a:p>
            <a:pPr>
              <a:defRPr/>
            </a:pPr>
            <a:fld id="{3CF3D2E4-E3DC-4DC5-8418-38C66B87EE51}" type="datetimeFigureOut">
              <a:rPr lang="pt-BR"/>
              <a:pPr>
                <a:defRPr/>
              </a:pPr>
              <a:t>13/08/2017</a:t>
            </a:fld>
            <a:endParaRPr lang="pt-BR"/>
          </a:p>
        </p:txBody>
      </p:sp>
      <p:sp>
        <p:nvSpPr>
          <p:cNvPr id="6" name="Espaço Reservado para Rodapé 4"/>
          <p:cNvSpPr>
            <a:spLocks noGrp="1"/>
          </p:cNvSpPr>
          <p:nvPr>
            <p:ph type="ftr" sz="quarter" idx="11"/>
          </p:nvPr>
        </p:nvSpPr>
        <p:spPr/>
        <p:txBody>
          <a:bodyPr/>
          <a:lstStyle>
            <a:lvl1pPr>
              <a:defRPr/>
            </a:lvl1pPr>
          </a:lstStyle>
          <a:p>
            <a:pPr>
              <a:defRPr/>
            </a:pPr>
            <a:endParaRPr lang="pt-BR"/>
          </a:p>
        </p:txBody>
      </p:sp>
      <p:sp>
        <p:nvSpPr>
          <p:cNvPr id="7" name="Espaço Reservado para Número de Slide 5"/>
          <p:cNvSpPr>
            <a:spLocks noGrp="1"/>
          </p:cNvSpPr>
          <p:nvPr>
            <p:ph type="sldNum" sz="quarter" idx="12"/>
          </p:nvPr>
        </p:nvSpPr>
        <p:spPr/>
        <p:txBody>
          <a:bodyPr/>
          <a:lstStyle>
            <a:lvl1pPr>
              <a:defRPr/>
            </a:lvl1pPr>
          </a:lstStyle>
          <a:p>
            <a:pPr>
              <a:defRPr/>
            </a:pPr>
            <a:fld id="{2785CE62-6321-455F-8267-2E5599DCB1FC}" type="slidenum">
              <a:rPr lang="pt-BR"/>
              <a:pPr>
                <a:defRPr/>
              </a:pPr>
              <a:t>‹nº›</a:t>
            </a:fld>
            <a:endParaRPr lang="pt-BR"/>
          </a:p>
        </p:txBody>
      </p:sp>
    </p:spTree>
    <p:extLst>
      <p:ext uri="{BB962C8B-B14F-4D97-AF65-F5344CB8AC3E}">
        <p14:creationId xmlns:p14="http://schemas.microsoft.com/office/powerpoint/2010/main" xmlns="" val="24306244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lvl1pPr>
              <a:defRPr/>
            </a:lvl1pPr>
          </a:lstStyle>
          <a:p>
            <a:pPr>
              <a:defRPr/>
            </a:pPr>
            <a:fld id="{75EE17F8-A2E6-414C-9F9C-CBF95890FEF1}" type="datetimeFigureOut">
              <a:rPr lang="pt-BR"/>
              <a:pPr>
                <a:defRPr/>
              </a:pPr>
              <a:t>13/08/2017</a:t>
            </a:fld>
            <a:endParaRPr lang="pt-BR"/>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pPr>
              <a:defRPr/>
            </a:pPr>
            <a:fld id="{45EB84F8-402D-4D88-8D2F-6C3870029C17}" type="slidenum">
              <a:rPr lang="pt-BR"/>
              <a:pPr>
                <a:defRPr/>
              </a:pPr>
              <a:t>‹nº›</a:t>
            </a:fld>
            <a:endParaRPr lang="pt-BR"/>
          </a:p>
        </p:txBody>
      </p:sp>
    </p:spTree>
    <p:extLst>
      <p:ext uri="{BB962C8B-B14F-4D97-AF65-F5344CB8AC3E}">
        <p14:creationId xmlns:p14="http://schemas.microsoft.com/office/powerpoint/2010/main" xmlns="" val="7449257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3"/>
          <p:cNvSpPr>
            <a:spLocks noGrp="1"/>
          </p:cNvSpPr>
          <p:nvPr>
            <p:ph type="dt" sz="half" idx="10"/>
          </p:nvPr>
        </p:nvSpPr>
        <p:spPr/>
        <p:txBody>
          <a:bodyPr/>
          <a:lstStyle>
            <a:lvl1pPr>
              <a:defRPr/>
            </a:lvl1pPr>
          </a:lstStyle>
          <a:p>
            <a:pPr>
              <a:defRPr/>
            </a:pPr>
            <a:fld id="{F0DD6EE7-C2FC-41C5-8BF5-D64B3A32897B}" type="datetimeFigureOut">
              <a:rPr lang="pt-BR"/>
              <a:pPr>
                <a:defRPr/>
              </a:pPr>
              <a:t>13/08/2017</a:t>
            </a:fld>
            <a:endParaRPr lang="pt-BR"/>
          </a:p>
        </p:txBody>
      </p:sp>
      <p:sp>
        <p:nvSpPr>
          <p:cNvPr id="6" name="Espaço Reservado para Rodapé 4"/>
          <p:cNvSpPr>
            <a:spLocks noGrp="1"/>
          </p:cNvSpPr>
          <p:nvPr>
            <p:ph type="ftr" sz="quarter" idx="11"/>
          </p:nvPr>
        </p:nvSpPr>
        <p:spPr/>
        <p:txBody>
          <a:bodyPr/>
          <a:lstStyle>
            <a:lvl1pPr>
              <a:defRPr/>
            </a:lvl1pPr>
          </a:lstStyle>
          <a:p>
            <a:pPr>
              <a:defRPr/>
            </a:pPr>
            <a:endParaRPr lang="pt-BR"/>
          </a:p>
        </p:txBody>
      </p:sp>
      <p:sp>
        <p:nvSpPr>
          <p:cNvPr id="7" name="Espaço Reservado para Número de Slide 5"/>
          <p:cNvSpPr>
            <a:spLocks noGrp="1"/>
          </p:cNvSpPr>
          <p:nvPr>
            <p:ph type="sldNum" sz="quarter" idx="12"/>
          </p:nvPr>
        </p:nvSpPr>
        <p:spPr/>
        <p:txBody>
          <a:bodyPr/>
          <a:lstStyle>
            <a:lvl1pPr>
              <a:defRPr/>
            </a:lvl1pPr>
          </a:lstStyle>
          <a:p>
            <a:pPr>
              <a:defRPr/>
            </a:pPr>
            <a:fld id="{405C0D8B-1E4C-4789-92B3-1DBE27EA9F5E}" type="slidenum">
              <a:rPr lang="pt-BR"/>
              <a:pPr>
                <a:defRPr/>
              </a:pPr>
              <a:t>‹nº›</a:t>
            </a:fld>
            <a:endParaRPr lang="pt-BR"/>
          </a:p>
        </p:txBody>
      </p:sp>
    </p:spTree>
    <p:extLst>
      <p:ext uri="{BB962C8B-B14F-4D97-AF65-F5344CB8AC3E}">
        <p14:creationId xmlns:p14="http://schemas.microsoft.com/office/powerpoint/2010/main" xmlns="" val="11108953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lvl1pPr>
              <a:defRPr/>
            </a:lvl1pPr>
          </a:lstStyle>
          <a:p>
            <a:pPr>
              <a:defRPr/>
            </a:pPr>
            <a:fld id="{56C5B8D4-8B79-4D22-9A45-7375D12C24D4}" type="datetimeFigureOut">
              <a:rPr lang="pt-BR"/>
              <a:pPr>
                <a:defRPr/>
              </a:pPr>
              <a:t>13/08/2017</a:t>
            </a:fld>
            <a:endParaRPr lang="pt-BR"/>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pPr>
              <a:defRPr/>
            </a:pPr>
            <a:fld id="{89F5AEC2-10F2-4932-8177-959A87E10A2C}" type="slidenum">
              <a:rPr lang="pt-BR"/>
              <a:pPr>
                <a:defRPr/>
              </a:pPr>
              <a:t>‹nº›</a:t>
            </a:fld>
            <a:endParaRPr lang="pt-BR"/>
          </a:p>
        </p:txBody>
      </p:sp>
    </p:spTree>
    <p:extLst>
      <p:ext uri="{BB962C8B-B14F-4D97-AF65-F5344CB8AC3E}">
        <p14:creationId xmlns:p14="http://schemas.microsoft.com/office/powerpoint/2010/main" xmlns="" val="5322241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lvl1pPr>
              <a:defRPr/>
            </a:lvl1pPr>
          </a:lstStyle>
          <a:p>
            <a:pPr>
              <a:defRPr/>
            </a:pPr>
            <a:fld id="{AEEA184D-18E5-4BB1-AE44-2BD7A26F8C2A}" type="datetimeFigureOut">
              <a:rPr lang="pt-BR"/>
              <a:pPr>
                <a:defRPr/>
              </a:pPr>
              <a:t>13/08/2017</a:t>
            </a:fld>
            <a:endParaRPr lang="pt-BR"/>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pPr>
              <a:defRPr/>
            </a:pPr>
            <a:fld id="{4B748CFD-7A56-4ED7-9A6C-12B45222C796}" type="slidenum">
              <a:rPr lang="pt-BR"/>
              <a:pPr>
                <a:defRPr/>
              </a:pPr>
              <a:t>‹nº›</a:t>
            </a:fld>
            <a:endParaRPr lang="pt-BR"/>
          </a:p>
        </p:txBody>
      </p:sp>
    </p:spTree>
    <p:extLst>
      <p:ext uri="{BB962C8B-B14F-4D97-AF65-F5344CB8AC3E}">
        <p14:creationId xmlns:p14="http://schemas.microsoft.com/office/powerpoint/2010/main" xmlns="" val="32569130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EA5E15B5-F8A7-449A-B614-F351C7B7FCAD}" type="datetimeFigureOut">
              <a:rPr lang="pt-BR" smtClean="0">
                <a:solidFill>
                  <a:prstClr val="black">
                    <a:tint val="75000"/>
                  </a:prstClr>
                </a:solidFill>
              </a:rPr>
              <a:pPr/>
              <a:t>13/08/2017</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AF071C44-DE8F-4696-B19F-6B59B02EA09C}"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xmlns="" val="31942859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EA5E15B5-F8A7-449A-B614-F351C7B7FCAD}" type="datetimeFigureOut">
              <a:rPr lang="pt-BR" smtClean="0">
                <a:solidFill>
                  <a:prstClr val="black">
                    <a:tint val="75000"/>
                  </a:prstClr>
                </a:solidFill>
              </a:rPr>
              <a:pPr/>
              <a:t>13/08/2017</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AF071C44-DE8F-4696-B19F-6B59B02EA09C}"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xmlns="" val="18547596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os estilos do texto mestre</a:t>
            </a:r>
          </a:p>
        </p:txBody>
      </p:sp>
      <p:sp>
        <p:nvSpPr>
          <p:cNvPr id="4" name="Espaço Reservado para Data 3"/>
          <p:cNvSpPr>
            <a:spLocks noGrp="1"/>
          </p:cNvSpPr>
          <p:nvPr>
            <p:ph type="dt" sz="half" idx="10"/>
          </p:nvPr>
        </p:nvSpPr>
        <p:spPr/>
        <p:txBody>
          <a:bodyPr/>
          <a:lstStyle/>
          <a:p>
            <a:fld id="{EA5E15B5-F8A7-449A-B614-F351C7B7FCAD}" type="datetimeFigureOut">
              <a:rPr lang="pt-BR" smtClean="0">
                <a:solidFill>
                  <a:prstClr val="black">
                    <a:tint val="75000"/>
                  </a:prstClr>
                </a:solidFill>
              </a:rPr>
              <a:pPr/>
              <a:t>13/08/2017</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AF071C44-DE8F-4696-B19F-6B59B02EA09C}"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xmlns="" val="32889714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EA5E15B5-F8A7-449A-B614-F351C7B7FCAD}" type="datetimeFigureOut">
              <a:rPr lang="pt-BR" smtClean="0">
                <a:solidFill>
                  <a:prstClr val="black">
                    <a:tint val="75000"/>
                  </a:prstClr>
                </a:solidFill>
              </a:rPr>
              <a:pPr/>
              <a:t>13/08/2017</a:t>
            </a:fld>
            <a:endParaRPr lang="pt-BR">
              <a:solidFill>
                <a:prstClr val="black">
                  <a:tint val="75000"/>
                </a:prstClr>
              </a:solidFill>
            </a:endParaRPr>
          </a:p>
        </p:txBody>
      </p:sp>
      <p:sp>
        <p:nvSpPr>
          <p:cNvPr id="6" name="Espaço Reservado para Rodapé 5"/>
          <p:cNvSpPr>
            <a:spLocks noGrp="1"/>
          </p:cNvSpPr>
          <p:nvPr>
            <p:ph type="ftr" sz="quarter" idx="11"/>
          </p:nvPr>
        </p:nvSpPr>
        <p:spPr/>
        <p:txBody>
          <a:bodyPr/>
          <a:lstStyle/>
          <a:p>
            <a:endParaRPr lang="pt-BR">
              <a:solidFill>
                <a:prstClr val="black">
                  <a:tint val="75000"/>
                </a:prstClr>
              </a:solidFill>
            </a:endParaRPr>
          </a:p>
        </p:txBody>
      </p:sp>
      <p:sp>
        <p:nvSpPr>
          <p:cNvPr id="7" name="Espaço Reservado para Número de Slide 6"/>
          <p:cNvSpPr>
            <a:spLocks noGrp="1"/>
          </p:cNvSpPr>
          <p:nvPr>
            <p:ph type="sldNum" sz="quarter" idx="12"/>
          </p:nvPr>
        </p:nvSpPr>
        <p:spPr/>
        <p:txBody>
          <a:bodyPr/>
          <a:lstStyle/>
          <a:p>
            <a:fld id="{AF071C44-DE8F-4696-B19F-6B59B02EA09C}"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xmlns="" val="11622619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EA5E15B5-F8A7-449A-B614-F351C7B7FCAD}" type="datetimeFigureOut">
              <a:rPr lang="pt-BR" smtClean="0">
                <a:solidFill>
                  <a:prstClr val="black">
                    <a:tint val="75000"/>
                  </a:prstClr>
                </a:solidFill>
              </a:rPr>
              <a:pPr/>
              <a:t>13/08/2017</a:t>
            </a:fld>
            <a:endParaRPr lang="pt-BR">
              <a:solidFill>
                <a:prstClr val="black">
                  <a:tint val="75000"/>
                </a:prstClr>
              </a:solidFill>
            </a:endParaRPr>
          </a:p>
        </p:txBody>
      </p:sp>
      <p:sp>
        <p:nvSpPr>
          <p:cNvPr id="8" name="Espaço Reservado para Rodapé 7"/>
          <p:cNvSpPr>
            <a:spLocks noGrp="1"/>
          </p:cNvSpPr>
          <p:nvPr>
            <p:ph type="ftr" sz="quarter" idx="11"/>
          </p:nvPr>
        </p:nvSpPr>
        <p:spPr/>
        <p:txBody>
          <a:bodyPr/>
          <a:lstStyle/>
          <a:p>
            <a:endParaRPr lang="pt-BR">
              <a:solidFill>
                <a:prstClr val="black">
                  <a:tint val="75000"/>
                </a:prstClr>
              </a:solidFill>
            </a:endParaRPr>
          </a:p>
        </p:txBody>
      </p:sp>
      <p:sp>
        <p:nvSpPr>
          <p:cNvPr id="9" name="Espaço Reservado para Número de Slide 8"/>
          <p:cNvSpPr>
            <a:spLocks noGrp="1"/>
          </p:cNvSpPr>
          <p:nvPr>
            <p:ph type="sldNum" sz="quarter" idx="12"/>
          </p:nvPr>
        </p:nvSpPr>
        <p:spPr/>
        <p:txBody>
          <a:bodyPr/>
          <a:lstStyle/>
          <a:p>
            <a:fld id="{AF071C44-DE8F-4696-B19F-6B59B02EA09C}"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xmlns="" val="3716064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Data 2"/>
          <p:cNvSpPr>
            <a:spLocks noGrp="1"/>
          </p:cNvSpPr>
          <p:nvPr>
            <p:ph type="dt" sz="half" idx="10"/>
          </p:nvPr>
        </p:nvSpPr>
        <p:spPr/>
        <p:txBody>
          <a:bodyPr/>
          <a:lstStyle/>
          <a:p>
            <a:fld id="{EA5E15B5-F8A7-449A-B614-F351C7B7FCAD}" type="datetimeFigureOut">
              <a:rPr lang="pt-BR" smtClean="0">
                <a:solidFill>
                  <a:prstClr val="black">
                    <a:tint val="75000"/>
                  </a:prstClr>
                </a:solidFill>
              </a:rPr>
              <a:pPr/>
              <a:t>13/08/2017</a:t>
            </a:fld>
            <a:endParaRPr lang="pt-BR">
              <a:solidFill>
                <a:prstClr val="black">
                  <a:tint val="75000"/>
                </a:prstClr>
              </a:solidFill>
            </a:endParaRPr>
          </a:p>
        </p:txBody>
      </p:sp>
      <p:sp>
        <p:nvSpPr>
          <p:cNvPr id="4" name="Espaço Reservado para Rodapé 3"/>
          <p:cNvSpPr>
            <a:spLocks noGrp="1"/>
          </p:cNvSpPr>
          <p:nvPr>
            <p:ph type="ftr" sz="quarter" idx="11"/>
          </p:nvPr>
        </p:nvSpPr>
        <p:spPr/>
        <p:txBody>
          <a:bodyPr/>
          <a:lstStyle/>
          <a:p>
            <a:endParaRPr lang="pt-BR">
              <a:solidFill>
                <a:prstClr val="black">
                  <a:tint val="75000"/>
                </a:prstClr>
              </a:solidFill>
            </a:endParaRPr>
          </a:p>
        </p:txBody>
      </p:sp>
      <p:sp>
        <p:nvSpPr>
          <p:cNvPr id="5" name="Espaço Reservado para Número de Slide 4"/>
          <p:cNvSpPr>
            <a:spLocks noGrp="1"/>
          </p:cNvSpPr>
          <p:nvPr>
            <p:ph type="sldNum" sz="quarter" idx="12"/>
          </p:nvPr>
        </p:nvSpPr>
        <p:spPr/>
        <p:txBody>
          <a:bodyPr/>
          <a:lstStyle/>
          <a:p>
            <a:fld id="{AF071C44-DE8F-4696-B19F-6B59B02EA09C}"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xmlns="" val="201477035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EA5E15B5-F8A7-449A-B614-F351C7B7FCAD}" type="datetimeFigureOut">
              <a:rPr lang="pt-BR" smtClean="0">
                <a:solidFill>
                  <a:prstClr val="black">
                    <a:tint val="75000"/>
                  </a:prstClr>
                </a:solidFill>
              </a:rPr>
              <a:pPr/>
              <a:t>13/08/2017</a:t>
            </a:fld>
            <a:endParaRPr lang="pt-BR">
              <a:solidFill>
                <a:prstClr val="black">
                  <a:tint val="75000"/>
                </a:prstClr>
              </a:solidFill>
            </a:endParaRPr>
          </a:p>
        </p:txBody>
      </p:sp>
      <p:sp>
        <p:nvSpPr>
          <p:cNvPr id="3" name="Espaço Reservado para Rodapé 2"/>
          <p:cNvSpPr>
            <a:spLocks noGrp="1"/>
          </p:cNvSpPr>
          <p:nvPr>
            <p:ph type="ftr" sz="quarter" idx="11"/>
          </p:nvPr>
        </p:nvSpPr>
        <p:spPr/>
        <p:txBody>
          <a:bodyPr/>
          <a:lstStyle/>
          <a:p>
            <a:endParaRPr lang="pt-BR">
              <a:solidFill>
                <a:prstClr val="black">
                  <a:tint val="75000"/>
                </a:prstClr>
              </a:solidFill>
            </a:endParaRPr>
          </a:p>
        </p:txBody>
      </p:sp>
      <p:sp>
        <p:nvSpPr>
          <p:cNvPr id="4" name="Espaço Reservado para Número de Slide 3"/>
          <p:cNvSpPr>
            <a:spLocks noGrp="1"/>
          </p:cNvSpPr>
          <p:nvPr>
            <p:ph type="sldNum" sz="quarter" idx="12"/>
          </p:nvPr>
        </p:nvSpPr>
        <p:spPr/>
        <p:txBody>
          <a:bodyPr/>
          <a:lstStyle/>
          <a:p>
            <a:fld id="{AF071C44-DE8F-4696-B19F-6B59B02EA09C}"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xmlns="" val="41024370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lvl1pPr>
              <a:defRPr/>
            </a:lvl1pPr>
          </a:lstStyle>
          <a:p>
            <a:pPr>
              <a:defRPr/>
            </a:pPr>
            <a:fld id="{AFE3AC37-D7AB-45EE-A9B2-7D20857313AE}" type="datetimeFigureOut">
              <a:rPr lang="pt-BR"/>
              <a:pPr>
                <a:defRPr/>
              </a:pPr>
              <a:t>13/08/2017</a:t>
            </a:fld>
            <a:endParaRPr lang="pt-BR"/>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pPr>
              <a:defRPr/>
            </a:pPr>
            <a:fld id="{8080BFE7-FE64-4026-81E1-6DD0EC471EE7}" type="slidenum">
              <a:rPr lang="pt-BR"/>
              <a:pPr>
                <a:defRPr/>
              </a:pPr>
              <a:t>‹nº›</a:t>
            </a:fld>
            <a:endParaRPr lang="pt-BR"/>
          </a:p>
        </p:txBody>
      </p:sp>
    </p:spTree>
    <p:extLst>
      <p:ext uri="{BB962C8B-B14F-4D97-AF65-F5344CB8AC3E}">
        <p14:creationId xmlns:p14="http://schemas.microsoft.com/office/powerpoint/2010/main" xmlns="" val="211245497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4"/>
          <p:cNvSpPr>
            <a:spLocks noGrp="1"/>
          </p:cNvSpPr>
          <p:nvPr>
            <p:ph type="dt" sz="half" idx="10"/>
          </p:nvPr>
        </p:nvSpPr>
        <p:spPr/>
        <p:txBody>
          <a:bodyPr/>
          <a:lstStyle/>
          <a:p>
            <a:fld id="{EA5E15B5-F8A7-449A-B614-F351C7B7FCAD}" type="datetimeFigureOut">
              <a:rPr lang="pt-BR" smtClean="0">
                <a:solidFill>
                  <a:prstClr val="black">
                    <a:tint val="75000"/>
                  </a:prstClr>
                </a:solidFill>
              </a:rPr>
              <a:pPr/>
              <a:t>13/08/2017</a:t>
            </a:fld>
            <a:endParaRPr lang="pt-BR">
              <a:solidFill>
                <a:prstClr val="black">
                  <a:tint val="75000"/>
                </a:prstClr>
              </a:solidFill>
            </a:endParaRPr>
          </a:p>
        </p:txBody>
      </p:sp>
      <p:sp>
        <p:nvSpPr>
          <p:cNvPr id="6" name="Espaço Reservado para Rodapé 5"/>
          <p:cNvSpPr>
            <a:spLocks noGrp="1"/>
          </p:cNvSpPr>
          <p:nvPr>
            <p:ph type="ftr" sz="quarter" idx="11"/>
          </p:nvPr>
        </p:nvSpPr>
        <p:spPr/>
        <p:txBody>
          <a:bodyPr/>
          <a:lstStyle/>
          <a:p>
            <a:endParaRPr lang="pt-BR">
              <a:solidFill>
                <a:prstClr val="black">
                  <a:tint val="75000"/>
                </a:prstClr>
              </a:solidFill>
            </a:endParaRPr>
          </a:p>
        </p:txBody>
      </p:sp>
      <p:sp>
        <p:nvSpPr>
          <p:cNvPr id="7" name="Espaço Reservado para Número de Slide 6"/>
          <p:cNvSpPr>
            <a:spLocks noGrp="1"/>
          </p:cNvSpPr>
          <p:nvPr>
            <p:ph type="sldNum" sz="quarter" idx="12"/>
          </p:nvPr>
        </p:nvSpPr>
        <p:spPr/>
        <p:txBody>
          <a:bodyPr/>
          <a:lstStyle/>
          <a:p>
            <a:fld id="{AF071C44-DE8F-4696-B19F-6B59B02EA09C}"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xmlns="" val="170027009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4"/>
          <p:cNvSpPr>
            <a:spLocks noGrp="1"/>
          </p:cNvSpPr>
          <p:nvPr>
            <p:ph type="dt" sz="half" idx="10"/>
          </p:nvPr>
        </p:nvSpPr>
        <p:spPr/>
        <p:txBody>
          <a:bodyPr/>
          <a:lstStyle/>
          <a:p>
            <a:fld id="{EA5E15B5-F8A7-449A-B614-F351C7B7FCAD}" type="datetimeFigureOut">
              <a:rPr lang="pt-BR" smtClean="0">
                <a:solidFill>
                  <a:prstClr val="black">
                    <a:tint val="75000"/>
                  </a:prstClr>
                </a:solidFill>
              </a:rPr>
              <a:pPr/>
              <a:t>13/08/2017</a:t>
            </a:fld>
            <a:endParaRPr lang="pt-BR">
              <a:solidFill>
                <a:prstClr val="black">
                  <a:tint val="75000"/>
                </a:prstClr>
              </a:solidFill>
            </a:endParaRPr>
          </a:p>
        </p:txBody>
      </p:sp>
      <p:sp>
        <p:nvSpPr>
          <p:cNvPr id="6" name="Espaço Reservado para Rodapé 5"/>
          <p:cNvSpPr>
            <a:spLocks noGrp="1"/>
          </p:cNvSpPr>
          <p:nvPr>
            <p:ph type="ftr" sz="quarter" idx="11"/>
          </p:nvPr>
        </p:nvSpPr>
        <p:spPr/>
        <p:txBody>
          <a:bodyPr/>
          <a:lstStyle/>
          <a:p>
            <a:endParaRPr lang="pt-BR">
              <a:solidFill>
                <a:prstClr val="black">
                  <a:tint val="75000"/>
                </a:prstClr>
              </a:solidFill>
            </a:endParaRPr>
          </a:p>
        </p:txBody>
      </p:sp>
      <p:sp>
        <p:nvSpPr>
          <p:cNvPr id="7" name="Espaço Reservado para Número de Slide 6"/>
          <p:cNvSpPr>
            <a:spLocks noGrp="1"/>
          </p:cNvSpPr>
          <p:nvPr>
            <p:ph type="sldNum" sz="quarter" idx="12"/>
          </p:nvPr>
        </p:nvSpPr>
        <p:spPr/>
        <p:txBody>
          <a:bodyPr/>
          <a:lstStyle/>
          <a:p>
            <a:fld id="{AF071C44-DE8F-4696-B19F-6B59B02EA09C}"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xmlns="" val="161754207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EA5E15B5-F8A7-449A-B614-F351C7B7FCAD}" type="datetimeFigureOut">
              <a:rPr lang="pt-BR" smtClean="0">
                <a:solidFill>
                  <a:prstClr val="black">
                    <a:tint val="75000"/>
                  </a:prstClr>
                </a:solidFill>
              </a:rPr>
              <a:pPr/>
              <a:t>13/08/2017</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AF071C44-DE8F-4696-B19F-6B59B02EA09C}"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xmlns="" val="181759227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EA5E15B5-F8A7-449A-B614-F351C7B7FCAD}" type="datetimeFigureOut">
              <a:rPr lang="pt-BR" smtClean="0">
                <a:solidFill>
                  <a:prstClr val="black">
                    <a:tint val="75000"/>
                  </a:prstClr>
                </a:solidFill>
              </a:rPr>
              <a:pPr/>
              <a:t>13/08/2017</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AF071C44-DE8F-4696-B19F-6B59B02EA09C}"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xmlns="" val="1151137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3"/>
          <p:cNvSpPr>
            <a:spLocks noGrp="1"/>
          </p:cNvSpPr>
          <p:nvPr>
            <p:ph type="dt" sz="half" idx="10"/>
          </p:nvPr>
        </p:nvSpPr>
        <p:spPr/>
        <p:txBody>
          <a:bodyPr/>
          <a:lstStyle>
            <a:lvl1pPr>
              <a:defRPr/>
            </a:lvl1pPr>
          </a:lstStyle>
          <a:p>
            <a:pPr>
              <a:defRPr/>
            </a:pPr>
            <a:fld id="{BA1BC106-F1EC-4EAA-B81A-21344E7A8EBD}" type="datetimeFigureOut">
              <a:rPr lang="pt-BR"/>
              <a:pPr>
                <a:defRPr/>
              </a:pPr>
              <a:t>13/08/2017</a:t>
            </a:fld>
            <a:endParaRPr lang="pt-BR"/>
          </a:p>
        </p:txBody>
      </p:sp>
      <p:sp>
        <p:nvSpPr>
          <p:cNvPr id="6" name="Espaço Reservado para Rodapé 4"/>
          <p:cNvSpPr>
            <a:spLocks noGrp="1"/>
          </p:cNvSpPr>
          <p:nvPr>
            <p:ph type="ftr" sz="quarter" idx="11"/>
          </p:nvPr>
        </p:nvSpPr>
        <p:spPr/>
        <p:txBody>
          <a:bodyPr/>
          <a:lstStyle>
            <a:lvl1pPr>
              <a:defRPr/>
            </a:lvl1pPr>
          </a:lstStyle>
          <a:p>
            <a:pPr>
              <a:defRPr/>
            </a:pPr>
            <a:endParaRPr lang="pt-BR"/>
          </a:p>
        </p:txBody>
      </p:sp>
      <p:sp>
        <p:nvSpPr>
          <p:cNvPr id="7" name="Espaço Reservado para Número de Slide 5"/>
          <p:cNvSpPr>
            <a:spLocks noGrp="1"/>
          </p:cNvSpPr>
          <p:nvPr>
            <p:ph type="sldNum" sz="quarter" idx="12"/>
          </p:nvPr>
        </p:nvSpPr>
        <p:spPr/>
        <p:txBody>
          <a:bodyPr/>
          <a:lstStyle>
            <a:lvl1pPr>
              <a:defRPr/>
            </a:lvl1pPr>
          </a:lstStyle>
          <a:p>
            <a:pPr>
              <a:defRPr/>
            </a:pPr>
            <a:fld id="{FE460D5B-7ADD-402A-A1B2-D07BF78FFF95}" type="slidenum">
              <a:rPr lang="pt-BR"/>
              <a:pPr>
                <a:defRPr/>
              </a:pPr>
              <a:t>‹nº›</a:t>
            </a:fld>
            <a:endParaRPr lang="pt-BR"/>
          </a:p>
        </p:txBody>
      </p:sp>
    </p:spTree>
    <p:extLst>
      <p:ext uri="{BB962C8B-B14F-4D97-AF65-F5344CB8AC3E}">
        <p14:creationId xmlns:p14="http://schemas.microsoft.com/office/powerpoint/2010/main" xmlns="" val="4969879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3"/>
          <p:cNvSpPr>
            <a:spLocks noGrp="1"/>
          </p:cNvSpPr>
          <p:nvPr>
            <p:ph type="dt" sz="half" idx="10"/>
          </p:nvPr>
        </p:nvSpPr>
        <p:spPr/>
        <p:txBody>
          <a:bodyPr/>
          <a:lstStyle>
            <a:lvl1pPr>
              <a:defRPr/>
            </a:lvl1pPr>
          </a:lstStyle>
          <a:p>
            <a:pPr>
              <a:defRPr/>
            </a:pPr>
            <a:fld id="{3B9AD5B8-F17F-4255-8899-AE0409A6582B}" type="datetimeFigureOut">
              <a:rPr lang="pt-BR"/>
              <a:pPr>
                <a:defRPr/>
              </a:pPr>
              <a:t>13/08/2017</a:t>
            </a:fld>
            <a:endParaRPr lang="pt-BR"/>
          </a:p>
        </p:txBody>
      </p:sp>
      <p:sp>
        <p:nvSpPr>
          <p:cNvPr id="8" name="Espaço Reservado para Rodapé 4"/>
          <p:cNvSpPr>
            <a:spLocks noGrp="1"/>
          </p:cNvSpPr>
          <p:nvPr>
            <p:ph type="ftr" sz="quarter" idx="11"/>
          </p:nvPr>
        </p:nvSpPr>
        <p:spPr/>
        <p:txBody>
          <a:bodyPr/>
          <a:lstStyle>
            <a:lvl1pPr>
              <a:defRPr/>
            </a:lvl1pPr>
          </a:lstStyle>
          <a:p>
            <a:pPr>
              <a:defRPr/>
            </a:pPr>
            <a:endParaRPr lang="pt-BR"/>
          </a:p>
        </p:txBody>
      </p:sp>
      <p:sp>
        <p:nvSpPr>
          <p:cNvPr id="9" name="Espaço Reservado para Número de Slide 5"/>
          <p:cNvSpPr>
            <a:spLocks noGrp="1"/>
          </p:cNvSpPr>
          <p:nvPr>
            <p:ph type="sldNum" sz="quarter" idx="12"/>
          </p:nvPr>
        </p:nvSpPr>
        <p:spPr/>
        <p:txBody>
          <a:bodyPr/>
          <a:lstStyle>
            <a:lvl1pPr>
              <a:defRPr/>
            </a:lvl1pPr>
          </a:lstStyle>
          <a:p>
            <a:pPr>
              <a:defRPr/>
            </a:pPr>
            <a:fld id="{E0F1C9FC-CF9B-4799-B046-B44621F54C05}" type="slidenum">
              <a:rPr lang="pt-BR"/>
              <a:pPr>
                <a:defRPr/>
              </a:pPr>
              <a:t>‹nº›</a:t>
            </a:fld>
            <a:endParaRPr lang="pt-BR"/>
          </a:p>
        </p:txBody>
      </p:sp>
    </p:spTree>
    <p:extLst>
      <p:ext uri="{BB962C8B-B14F-4D97-AF65-F5344CB8AC3E}">
        <p14:creationId xmlns:p14="http://schemas.microsoft.com/office/powerpoint/2010/main" xmlns="" val="17642574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3"/>
          <p:cNvSpPr>
            <a:spLocks noGrp="1"/>
          </p:cNvSpPr>
          <p:nvPr>
            <p:ph type="dt" sz="half" idx="10"/>
          </p:nvPr>
        </p:nvSpPr>
        <p:spPr/>
        <p:txBody>
          <a:bodyPr/>
          <a:lstStyle>
            <a:lvl1pPr>
              <a:defRPr/>
            </a:lvl1pPr>
          </a:lstStyle>
          <a:p>
            <a:pPr>
              <a:defRPr/>
            </a:pPr>
            <a:fld id="{5270479F-10F5-40FD-AB93-B34259AE1428}" type="datetimeFigureOut">
              <a:rPr lang="pt-BR"/>
              <a:pPr>
                <a:defRPr/>
              </a:pPr>
              <a:t>13/08/2017</a:t>
            </a:fld>
            <a:endParaRPr lang="pt-BR"/>
          </a:p>
        </p:txBody>
      </p:sp>
      <p:sp>
        <p:nvSpPr>
          <p:cNvPr id="4" name="Espaço Reservado para Rodapé 4"/>
          <p:cNvSpPr>
            <a:spLocks noGrp="1"/>
          </p:cNvSpPr>
          <p:nvPr>
            <p:ph type="ftr" sz="quarter" idx="11"/>
          </p:nvPr>
        </p:nvSpPr>
        <p:spPr/>
        <p:txBody>
          <a:bodyPr/>
          <a:lstStyle>
            <a:lvl1pPr>
              <a:defRPr/>
            </a:lvl1pPr>
          </a:lstStyle>
          <a:p>
            <a:pPr>
              <a:defRPr/>
            </a:pPr>
            <a:endParaRPr lang="pt-BR"/>
          </a:p>
        </p:txBody>
      </p:sp>
      <p:sp>
        <p:nvSpPr>
          <p:cNvPr id="5" name="Espaço Reservado para Número de Slide 5"/>
          <p:cNvSpPr>
            <a:spLocks noGrp="1"/>
          </p:cNvSpPr>
          <p:nvPr>
            <p:ph type="sldNum" sz="quarter" idx="12"/>
          </p:nvPr>
        </p:nvSpPr>
        <p:spPr/>
        <p:txBody>
          <a:bodyPr/>
          <a:lstStyle>
            <a:lvl1pPr>
              <a:defRPr/>
            </a:lvl1pPr>
          </a:lstStyle>
          <a:p>
            <a:pPr>
              <a:defRPr/>
            </a:pPr>
            <a:fld id="{DF97C16B-117B-4066-9F0B-AC007ACDC597}" type="slidenum">
              <a:rPr lang="pt-BR"/>
              <a:pPr>
                <a:defRPr/>
              </a:pPr>
              <a:t>‹nº›</a:t>
            </a:fld>
            <a:endParaRPr lang="pt-BR"/>
          </a:p>
        </p:txBody>
      </p:sp>
    </p:spTree>
    <p:extLst>
      <p:ext uri="{BB962C8B-B14F-4D97-AF65-F5344CB8AC3E}">
        <p14:creationId xmlns:p14="http://schemas.microsoft.com/office/powerpoint/2010/main" xmlns="" val="9726530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3"/>
          <p:cNvSpPr>
            <a:spLocks noGrp="1"/>
          </p:cNvSpPr>
          <p:nvPr>
            <p:ph type="dt" sz="half" idx="10"/>
          </p:nvPr>
        </p:nvSpPr>
        <p:spPr/>
        <p:txBody>
          <a:bodyPr/>
          <a:lstStyle>
            <a:lvl1pPr>
              <a:defRPr/>
            </a:lvl1pPr>
          </a:lstStyle>
          <a:p>
            <a:pPr>
              <a:defRPr/>
            </a:pPr>
            <a:fld id="{437717CE-75A6-40C6-B608-A4566A49F9FB}" type="datetimeFigureOut">
              <a:rPr lang="pt-BR"/>
              <a:pPr>
                <a:defRPr/>
              </a:pPr>
              <a:t>13/08/2017</a:t>
            </a:fld>
            <a:endParaRPr lang="pt-BR"/>
          </a:p>
        </p:txBody>
      </p:sp>
      <p:sp>
        <p:nvSpPr>
          <p:cNvPr id="3" name="Espaço Reservado para Rodapé 4"/>
          <p:cNvSpPr>
            <a:spLocks noGrp="1"/>
          </p:cNvSpPr>
          <p:nvPr>
            <p:ph type="ftr" sz="quarter" idx="11"/>
          </p:nvPr>
        </p:nvSpPr>
        <p:spPr/>
        <p:txBody>
          <a:bodyPr/>
          <a:lstStyle>
            <a:lvl1pPr>
              <a:defRPr/>
            </a:lvl1pPr>
          </a:lstStyle>
          <a:p>
            <a:pPr>
              <a:defRPr/>
            </a:pPr>
            <a:endParaRPr lang="pt-BR"/>
          </a:p>
        </p:txBody>
      </p:sp>
      <p:sp>
        <p:nvSpPr>
          <p:cNvPr id="4" name="Espaço Reservado para Número de Slide 5"/>
          <p:cNvSpPr>
            <a:spLocks noGrp="1"/>
          </p:cNvSpPr>
          <p:nvPr>
            <p:ph type="sldNum" sz="quarter" idx="12"/>
          </p:nvPr>
        </p:nvSpPr>
        <p:spPr/>
        <p:txBody>
          <a:bodyPr/>
          <a:lstStyle>
            <a:lvl1pPr>
              <a:defRPr/>
            </a:lvl1pPr>
          </a:lstStyle>
          <a:p>
            <a:pPr>
              <a:defRPr/>
            </a:pPr>
            <a:fld id="{3A3C4B58-8A22-4C5D-95A5-346FD6A2C827}" type="slidenum">
              <a:rPr lang="pt-BR"/>
              <a:pPr>
                <a:defRPr/>
              </a:pPr>
              <a:t>‹nº›</a:t>
            </a:fld>
            <a:endParaRPr lang="pt-BR"/>
          </a:p>
        </p:txBody>
      </p:sp>
    </p:spTree>
    <p:extLst>
      <p:ext uri="{BB962C8B-B14F-4D97-AF65-F5344CB8AC3E}">
        <p14:creationId xmlns:p14="http://schemas.microsoft.com/office/powerpoint/2010/main" xmlns="" val="879402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3"/>
          <p:cNvSpPr>
            <a:spLocks noGrp="1"/>
          </p:cNvSpPr>
          <p:nvPr>
            <p:ph type="dt" sz="half" idx="10"/>
          </p:nvPr>
        </p:nvSpPr>
        <p:spPr/>
        <p:txBody>
          <a:bodyPr/>
          <a:lstStyle>
            <a:lvl1pPr>
              <a:defRPr/>
            </a:lvl1pPr>
          </a:lstStyle>
          <a:p>
            <a:pPr>
              <a:defRPr/>
            </a:pPr>
            <a:fld id="{77F4EB10-335D-4166-92C6-D018A1258F84}" type="datetimeFigureOut">
              <a:rPr lang="pt-BR"/>
              <a:pPr>
                <a:defRPr/>
              </a:pPr>
              <a:t>13/08/2017</a:t>
            </a:fld>
            <a:endParaRPr lang="pt-BR"/>
          </a:p>
        </p:txBody>
      </p:sp>
      <p:sp>
        <p:nvSpPr>
          <p:cNvPr id="6" name="Espaço Reservado para Rodapé 4"/>
          <p:cNvSpPr>
            <a:spLocks noGrp="1"/>
          </p:cNvSpPr>
          <p:nvPr>
            <p:ph type="ftr" sz="quarter" idx="11"/>
          </p:nvPr>
        </p:nvSpPr>
        <p:spPr/>
        <p:txBody>
          <a:bodyPr/>
          <a:lstStyle>
            <a:lvl1pPr>
              <a:defRPr/>
            </a:lvl1pPr>
          </a:lstStyle>
          <a:p>
            <a:pPr>
              <a:defRPr/>
            </a:pPr>
            <a:endParaRPr lang="pt-BR"/>
          </a:p>
        </p:txBody>
      </p:sp>
      <p:sp>
        <p:nvSpPr>
          <p:cNvPr id="7" name="Espaço Reservado para Número de Slide 5"/>
          <p:cNvSpPr>
            <a:spLocks noGrp="1"/>
          </p:cNvSpPr>
          <p:nvPr>
            <p:ph type="sldNum" sz="quarter" idx="12"/>
          </p:nvPr>
        </p:nvSpPr>
        <p:spPr/>
        <p:txBody>
          <a:bodyPr/>
          <a:lstStyle>
            <a:lvl1pPr>
              <a:defRPr/>
            </a:lvl1pPr>
          </a:lstStyle>
          <a:p>
            <a:pPr>
              <a:defRPr/>
            </a:pPr>
            <a:fld id="{27929EB8-3B73-4C7A-952E-946A4A21E978}" type="slidenum">
              <a:rPr lang="pt-BR"/>
              <a:pPr>
                <a:defRPr/>
              </a:pPr>
              <a:t>‹nº›</a:t>
            </a:fld>
            <a:endParaRPr lang="pt-BR"/>
          </a:p>
        </p:txBody>
      </p:sp>
    </p:spTree>
    <p:extLst>
      <p:ext uri="{BB962C8B-B14F-4D97-AF65-F5344CB8AC3E}">
        <p14:creationId xmlns:p14="http://schemas.microsoft.com/office/powerpoint/2010/main" xmlns="" val="7116031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3"/>
          <p:cNvSpPr>
            <a:spLocks noGrp="1"/>
          </p:cNvSpPr>
          <p:nvPr>
            <p:ph type="dt" sz="half" idx="10"/>
          </p:nvPr>
        </p:nvSpPr>
        <p:spPr/>
        <p:txBody>
          <a:bodyPr/>
          <a:lstStyle>
            <a:lvl1pPr>
              <a:defRPr/>
            </a:lvl1pPr>
          </a:lstStyle>
          <a:p>
            <a:pPr>
              <a:defRPr/>
            </a:pPr>
            <a:fld id="{06AFFB71-E5DA-4285-B652-E5CE4F7C8E34}" type="datetimeFigureOut">
              <a:rPr lang="pt-BR"/>
              <a:pPr>
                <a:defRPr/>
              </a:pPr>
              <a:t>13/08/2017</a:t>
            </a:fld>
            <a:endParaRPr lang="pt-BR"/>
          </a:p>
        </p:txBody>
      </p:sp>
      <p:sp>
        <p:nvSpPr>
          <p:cNvPr id="6" name="Espaço Reservado para Rodapé 4"/>
          <p:cNvSpPr>
            <a:spLocks noGrp="1"/>
          </p:cNvSpPr>
          <p:nvPr>
            <p:ph type="ftr" sz="quarter" idx="11"/>
          </p:nvPr>
        </p:nvSpPr>
        <p:spPr/>
        <p:txBody>
          <a:bodyPr/>
          <a:lstStyle>
            <a:lvl1pPr>
              <a:defRPr/>
            </a:lvl1pPr>
          </a:lstStyle>
          <a:p>
            <a:pPr>
              <a:defRPr/>
            </a:pPr>
            <a:endParaRPr lang="pt-BR"/>
          </a:p>
        </p:txBody>
      </p:sp>
      <p:sp>
        <p:nvSpPr>
          <p:cNvPr id="7" name="Espaço Reservado para Número de Slide 5"/>
          <p:cNvSpPr>
            <a:spLocks noGrp="1"/>
          </p:cNvSpPr>
          <p:nvPr>
            <p:ph type="sldNum" sz="quarter" idx="12"/>
          </p:nvPr>
        </p:nvSpPr>
        <p:spPr/>
        <p:txBody>
          <a:bodyPr/>
          <a:lstStyle>
            <a:lvl1pPr>
              <a:defRPr/>
            </a:lvl1pPr>
          </a:lstStyle>
          <a:p>
            <a:pPr>
              <a:defRPr/>
            </a:pPr>
            <a:fld id="{6C64CE3F-81AF-4DF2-A257-EB3F4080AC81}" type="slidenum">
              <a:rPr lang="pt-BR"/>
              <a:pPr>
                <a:defRPr/>
              </a:pPr>
              <a:t>‹nº›</a:t>
            </a:fld>
            <a:endParaRPr lang="pt-BR"/>
          </a:p>
        </p:txBody>
      </p:sp>
    </p:spTree>
    <p:extLst>
      <p:ext uri="{BB962C8B-B14F-4D97-AF65-F5344CB8AC3E}">
        <p14:creationId xmlns:p14="http://schemas.microsoft.com/office/powerpoint/2010/main" xmlns="" val="37278317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ço Reservado para Título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pt-BR" smtClean="0"/>
              <a:t>Clique para editar o título mestre</a:t>
            </a:r>
          </a:p>
        </p:txBody>
      </p:sp>
      <p:sp>
        <p:nvSpPr>
          <p:cNvPr id="1027" name="Espaço Reservado para Texto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8BB34378-E1C4-4C74-A365-18F93A7D620A}" type="datetimeFigureOut">
              <a:rPr lang="pt-BR"/>
              <a:pPr>
                <a:defRPr/>
              </a:pPr>
              <a:t>13/08/2017</a:t>
            </a:fld>
            <a:endParaRPr lang="pt-B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pt-B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4319072A-D9BB-468A-A2C0-314C3F6DF17D}" type="slidenum">
              <a:rPr lang="pt-BR"/>
              <a:pPr>
                <a:defRPr/>
              </a:pPr>
              <a:t>‹nº›</a:t>
            </a:fld>
            <a:endParaRPr lang="pt-BR"/>
          </a:p>
        </p:txBody>
      </p:sp>
      <p:pic>
        <p:nvPicPr>
          <p:cNvPr id="1031" name="Imagem 6"/>
          <p:cNvPicPr>
            <a:picLocks noChangeAspect="1"/>
          </p:cNvPicPr>
          <p:nvPr userDrawn="1"/>
        </p:nvPicPr>
        <p:blipFill>
          <a:blip r:embed="rId13" cstate="print">
            <a:extLst>
              <a:ext uri="{28A0092B-C50C-407E-A947-70E740481C1C}">
                <a14:useLocalDpi xmlns:a14="http://schemas.microsoft.com/office/drawing/2010/main" xmlns="" val="0"/>
              </a:ext>
            </a:extLst>
          </a:blip>
          <a:srcRect/>
          <a:stretch>
            <a:fillRect/>
          </a:stretch>
        </p:blipFill>
        <p:spPr bwMode="auto">
          <a:xfrm>
            <a:off x="4763" y="0"/>
            <a:ext cx="9134475"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Espaço Reservado para Título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pt-BR" smtClean="0"/>
              <a:t>Clique para editar o título mestre</a:t>
            </a:r>
          </a:p>
        </p:txBody>
      </p:sp>
      <p:sp>
        <p:nvSpPr>
          <p:cNvPr id="2051" name="Espaço Reservado para Texto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33972A16-CBDD-4DC0-B0C8-822D3A902EF4}" type="datetimeFigureOut">
              <a:rPr lang="pt-BR"/>
              <a:pPr>
                <a:defRPr/>
              </a:pPr>
              <a:t>13/08/2017</a:t>
            </a:fld>
            <a:endParaRPr lang="pt-B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pt-B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959EC4F7-D7BD-43E3-BE67-CDF743A37F43}" type="slidenum">
              <a:rPr lang="pt-BR"/>
              <a:pPr>
                <a:defRPr/>
              </a:pPr>
              <a:t>‹nº›</a:t>
            </a:fld>
            <a:endParaRPr lang="pt-BR"/>
          </a:p>
        </p:txBody>
      </p:sp>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EA5E15B5-F8A7-449A-B614-F351C7B7FCAD}" type="datetimeFigureOut">
              <a:rPr lang="pt-BR" smtClean="0">
                <a:solidFill>
                  <a:prstClr val="black">
                    <a:tint val="75000"/>
                  </a:prstClr>
                </a:solidFill>
                <a:latin typeface="Calibri"/>
                <a:cs typeface="+mn-cs"/>
              </a:rPr>
              <a:pPr fontAlgn="auto">
                <a:spcBef>
                  <a:spcPts val="0"/>
                </a:spcBef>
                <a:spcAft>
                  <a:spcPts val="0"/>
                </a:spcAft>
              </a:pPr>
              <a:t>13/08/2017</a:t>
            </a:fld>
            <a:endParaRPr lang="pt-BR">
              <a:solidFill>
                <a:prstClr val="black">
                  <a:tint val="75000"/>
                </a:prstClr>
              </a:solidFill>
              <a:latin typeface="Calibri"/>
              <a:cs typeface="+mn-cs"/>
            </a:endParaRP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pt-BR">
              <a:solidFill>
                <a:prstClr val="black">
                  <a:tint val="75000"/>
                </a:prstClr>
              </a:solidFill>
              <a:latin typeface="Calibri"/>
              <a:cs typeface="+mn-cs"/>
            </a:endParaRP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AF071C44-DE8F-4696-B19F-6B59B02EA09C}" type="slidenum">
              <a:rPr lang="pt-BR" smtClean="0">
                <a:solidFill>
                  <a:prstClr val="black">
                    <a:tint val="75000"/>
                  </a:prstClr>
                </a:solidFill>
                <a:latin typeface="Calibri"/>
                <a:cs typeface="+mn-cs"/>
              </a:rPr>
              <a:pPr fontAlgn="auto">
                <a:spcBef>
                  <a:spcPts val="0"/>
                </a:spcBef>
                <a:spcAft>
                  <a:spcPts val="0"/>
                </a:spcAft>
              </a:pPr>
              <a:t>‹nº›</a:t>
            </a:fld>
            <a:endParaRPr lang="pt-BR">
              <a:solidFill>
                <a:prstClr val="black">
                  <a:tint val="75000"/>
                </a:prstClr>
              </a:solidFill>
              <a:latin typeface="Calibri"/>
              <a:cs typeface="+mn-cs"/>
            </a:endParaRPr>
          </a:p>
        </p:txBody>
      </p:sp>
      <p:pic>
        <p:nvPicPr>
          <p:cNvPr id="7" name="Imagem 7"/>
          <p:cNvPicPr>
            <a:picLocks noChangeAspect="1"/>
          </p:cNvPicPr>
          <p:nvPr userDrawn="1"/>
        </p:nvPicPr>
        <p:blipFill>
          <a:blip r:embed="rId13" cstate="print"/>
          <a:srcRect/>
          <a:stretch>
            <a:fillRect/>
          </a:stretch>
        </p:blipFill>
        <p:spPr bwMode="auto">
          <a:xfrm>
            <a:off x="0" y="0"/>
            <a:ext cx="9144000" cy="6858000"/>
          </a:xfrm>
          <a:prstGeom prst="rect">
            <a:avLst/>
          </a:prstGeom>
          <a:noFill/>
          <a:ln w="9525">
            <a:noFill/>
            <a:miter lim="800000"/>
            <a:headEnd/>
            <a:tailEnd/>
          </a:ln>
        </p:spPr>
      </p:pic>
    </p:spTree>
    <p:extLst>
      <p:ext uri="{BB962C8B-B14F-4D97-AF65-F5344CB8AC3E}">
        <p14:creationId xmlns:p14="http://schemas.microsoft.com/office/powerpoint/2010/main" xmlns="" val="1278472796"/>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6"/>
          <p:cNvSpPr txBox="1">
            <a:spLocks noChangeArrowheads="1"/>
          </p:cNvSpPr>
          <p:nvPr/>
        </p:nvSpPr>
        <p:spPr bwMode="auto">
          <a:xfrm>
            <a:off x="0" y="4514344"/>
            <a:ext cx="9143999" cy="1938992"/>
          </a:xfrm>
          <a:prstGeom prst="rect">
            <a:avLst/>
          </a:prstGeom>
          <a:noFill/>
          <a:ln w="9525">
            <a:noFill/>
            <a:miter lim="800000"/>
            <a:headEnd/>
            <a:tailEnd/>
          </a:ln>
        </p:spPr>
        <p:txBody>
          <a:bodyPr wrap="square">
            <a:spAutoFit/>
          </a:bodyPr>
          <a:lstStyle/>
          <a:p>
            <a:pPr algn="ctr" fontAlgn="auto">
              <a:spcBef>
                <a:spcPts val="0"/>
              </a:spcBef>
              <a:spcAft>
                <a:spcPts val="0"/>
              </a:spcAft>
            </a:pPr>
            <a:r>
              <a:rPr lang="pt-BR" sz="3600" b="1" dirty="0">
                <a:solidFill>
                  <a:srgbClr val="102766"/>
                </a:solidFill>
                <a:latin typeface="Calibri" pitchFamily="34" charset="0"/>
                <a:cs typeface="+mn-cs"/>
              </a:rPr>
              <a:t> </a:t>
            </a:r>
            <a:r>
              <a:rPr lang="pt-BR" sz="3600" b="1" dirty="0" smtClean="0">
                <a:solidFill>
                  <a:srgbClr val="102766"/>
                </a:solidFill>
                <a:latin typeface="Calibri" pitchFamily="34" charset="0"/>
                <a:cs typeface="+mn-cs"/>
              </a:rPr>
              <a:t>Linguagens, Códigos e </a:t>
            </a:r>
            <a:r>
              <a:rPr lang="pt-BR" sz="3600" b="1" dirty="0">
                <a:solidFill>
                  <a:srgbClr val="102766"/>
                </a:solidFill>
                <a:latin typeface="Calibri" pitchFamily="34" charset="0"/>
                <a:cs typeface="+mn-cs"/>
              </a:rPr>
              <a:t>s</a:t>
            </a:r>
            <a:r>
              <a:rPr lang="pt-BR" sz="3600" b="1" dirty="0" smtClean="0">
                <a:solidFill>
                  <a:srgbClr val="102766"/>
                </a:solidFill>
                <a:latin typeface="Calibri" pitchFamily="34" charset="0"/>
                <a:cs typeface="+mn-cs"/>
              </a:rPr>
              <a:t>uas </a:t>
            </a:r>
          </a:p>
          <a:p>
            <a:pPr algn="ctr" fontAlgn="auto">
              <a:spcBef>
                <a:spcPts val="0"/>
              </a:spcBef>
              <a:spcAft>
                <a:spcPts val="0"/>
              </a:spcAft>
            </a:pPr>
            <a:r>
              <a:rPr lang="pt-BR" sz="3600" b="1" dirty="0" smtClean="0">
                <a:solidFill>
                  <a:srgbClr val="102766"/>
                </a:solidFill>
                <a:latin typeface="Calibri" pitchFamily="34" charset="0"/>
                <a:cs typeface="+mn-cs"/>
              </a:rPr>
              <a:t>Tecnologias – Inglês</a:t>
            </a:r>
            <a:endParaRPr lang="pt-BR" sz="3600" b="1" dirty="0">
              <a:solidFill>
                <a:srgbClr val="102766"/>
              </a:solidFill>
              <a:latin typeface="Calibri" pitchFamily="34" charset="0"/>
              <a:cs typeface="+mn-cs"/>
            </a:endParaRPr>
          </a:p>
          <a:p>
            <a:pPr algn="ctr" fontAlgn="auto">
              <a:spcBef>
                <a:spcPts val="0"/>
              </a:spcBef>
              <a:spcAft>
                <a:spcPts val="0"/>
              </a:spcAft>
            </a:pPr>
            <a:r>
              <a:rPr lang="pt-BR" sz="2000" dirty="0" smtClean="0">
                <a:solidFill>
                  <a:srgbClr val="102766"/>
                </a:solidFill>
                <a:latin typeface="Calibri" pitchFamily="34" charset="0"/>
                <a:cs typeface="+mn-cs"/>
              </a:rPr>
              <a:t>Ensino Médio,  1º Ano</a:t>
            </a:r>
          </a:p>
          <a:p>
            <a:pPr algn="ctr" fontAlgn="auto">
              <a:spcBef>
                <a:spcPts val="0"/>
              </a:spcBef>
              <a:spcAft>
                <a:spcPts val="0"/>
              </a:spcAft>
            </a:pPr>
            <a:r>
              <a:rPr lang="pt-BR" sz="2800" b="1" dirty="0" err="1" smtClean="0">
                <a:solidFill>
                  <a:srgbClr val="102766"/>
                </a:solidFill>
                <a:latin typeface="Calibri" pitchFamily="34" charset="0"/>
                <a:cs typeface="+mn-cs"/>
              </a:rPr>
              <a:t>Simple</a:t>
            </a:r>
            <a:r>
              <a:rPr lang="pt-BR" sz="2800" b="1" dirty="0" smtClean="0">
                <a:solidFill>
                  <a:srgbClr val="102766"/>
                </a:solidFill>
                <a:latin typeface="Calibri" pitchFamily="34" charset="0"/>
                <a:cs typeface="+mn-cs"/>
              </a:rPr>
              <a:t> </a:t>
            </a:r>
            <a:r>
              <a:rPr lang="pt-BR" sz="2800" b="1" dirty="0" err="1" smtClean="0">
                <a:solidFill>
                  <a:srgbClr val="102766"/>
                </a:solidFill>
                <a:latin typeface="Calibri" pitchFamily="34" charset="0"/>
                <a:cs typeface="+mn-cs"/>
              </a:rPr>
              <a:t>Present</a:t>
            </a:r>
            <a:endParaRPr lang="pt-BR" sz="2800" b="1" dirty="0">
              <a:solidFill>
                <a:srgbClr val="102766"/>
              </a:solidFill>
              <a:latin typeface="Calibri" pitchFamily="34" charset="0"/>
              <a:cs typeface="+mn-cs"/>
            </a:endParaRPr>
          </a:p>
        </p:txBody>
      </p:sp>
    </p:spTree>
    <p:extLst>
      <p:ext uri="{BB962C8B-B14F-4D97-AF65-F5344CB8AC3E}">
        <p14:creationId xmlns:p14="http://schemas.microsoft.com/office/powerpoint/2010/main" xmlns="" val="40028613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95536" y="1052736"/>
            <a:ext cx="8229600" cy="994122"/>
          </a:xfrm>
        </p:spPr>
        <p:txBody>
          <a:bodyPr/>
          <a:lstStyle/>
          <a:p>
            <a:pPr algn="l"/>
            <a:r>
              <a:rPr lang="pt-BR" sz="3200" b="1" i="1" u="sng" dirty="0" smtClean="0"/>
              <a:t>NEGATIVE FORM</a:t>
            </a:r>
            <a:endParaRPr lang="pt-BR" sz="3200" b="1" i="1" u="sng" dirty="0"/>
          </a:p>
        </p:txBody>
      </p:sp>
      <p:sp>
        <p:nvSpPr>
          <p:cNvPr id="3" name="Espaço Reservado para Conteúdo 2"/>
          <p:cNvSpPr>
            <a:spLocks noGrp="1"/>
          </p:cNvSpPr>
          <p:nvPr>
            <p:ph idx="1"/>
          </p:nvPr>
        </p:nvSpPr>
        <p:spPr>
          <a:xfrm>
            <a:off x="111772" y="2132856"/>
            <a:ext cx="8856984" cy="4464496"/>
          </a:xfrm>
        </p:spPr>
        <p:txBody>
          <a:bodyPr/>
          <a:lstStyle/>
          <a:p>
            <a:r>
              <a:rPr lang="pt-BR" dirty="0" smtClean="0"/>
              <a:t>Sujeito (</a:t>
            </a:r>
            <a:r>
              <a:rPr lang="pt-BR" b="1" dirty="0" smtClean="0">
                <a:solidFill>
                  <a:schemeClr val="accent6">
                    <a:lumMod val="75000"/>
                  </a:schemeClr>
                </a:solidFill>
              </a:rPr>
              <a:t>I, </a:t>
            </a:r>
            <a:r>
              <a:rPr lang="pt-BR" b="1" dirty="0" err="1" smtClean="0">
                <a:solidFill>
                  <a:schemeClr val="accent6">
                    <a:lumMod val="75000"/>
                  </a:schemeClr>
                </a:solidFill>
              </a:rPr>
              <a:t>you</a:t>
            </a:r>
            <a:r>
              <a:rPr lang="pt-BR" b="1" dirty="0" smtClean="0">
                <a:solidFill>
                  <a:schemeClr val="accent6">
                    <a:lumMod val="75000"/>
                  </a:schemeClr>
                </a:solidFill>
              </a:rPr>
              <a:t>, </a:t>
            </a:r>
            <a:r>
              <a:rPr lang="pt-BR" b="1" dirty="0" err="1" smtClean="0">
                <a:solidFill>
                  <a:schemeClr val="accent6">
                    <a:lumMod val="75000"/>
                  </a:schemeClr>
                </a:solidFill>
              </a:rPr>
              <a:t>we</a:t>
            </a:r>
            <a:r>
              <a:rPr lang="pt-BR" b="1" dirty="0">
                <a:solidFill>
                  <a:schemeClr val="accent6">
                    <a:lumMod val="75000"/>
                  </a:schemeClr>
                </a:solidFill>
              </a:rPr>
              <a:t> </a:t>
            </a:r>
            <a:r>
              <a:rPr lang="pt-BR" b="1" dirty="0" smtClean="0">
                <a:solidFill>
                  <a:schemeClr val="accent6">
                    <a:lumMod val="75000"/>
                  </a:schemeClr>
                </a:solidFill>
              </a:rPr>
              <a:t>ou </a:t>
            </a:r>
            <a:r>
              <a:rPr lang="pt-BR" b="1" dirty="0" err="1" smtClean="0">
                <a:solidFill>
                  <a:schemeClr val="accent6">
                    <a:lumMod val="75000"/>
                  </a:schemeClr>
                </a:solidFill>
              </a:rPr>
              <a:t>they</a:t>
            </a:r>
            <a:r>
              <a:rPr lang="pt-BR" dirty="0" smtClean="0"/>
              <a:t>) + </a:t>
            </a:r>
            <a:r>
              <a:rPr lang="pt-BR" b="1" dirty="0" err="1" smtClean="0">
                <a:solidFill>
                  <a:schemeClr val="accent6">
                    <a:lumMod val="75000"/>
                  </a:schemeClr>
                </a:solidFill>
              </a:rPr>
              <a:t>don’t</a:t>
            </a:r>
            <a:r>
              <a:rPr lang="pt-BR" dirty="0" smtClean="0">
                <a:solidFill>
                  <a:schemeClr val="accent6">
                    <a:lumMod val="75000"/>
                  </a:schemeClr>
                </a:solidFill>
              </a:rPr>
              <a:t> </a:t>
            </a:r>
            <a:r>
              <a:rPr lang="pt-BR" dirty="0" smtClean="0"/>
              <a:t>(DO + NOT) + </a:t>
            </a:r>
            <a:r>
              <a:rPr lang="pt-BR" b="1" dirty="0" smtClean="0">
                <a:solidFill>
                  <a:schemeClr val="accent6">
                    <a:lumMod val="75000"/>
                  </a:schemeClr>
                </a:solidFill>
              </a:rPr>
              <a:t>verbo</a:t>
            </a:r>
            <a:r>
              <a:rPr lang="pt-BR" dirty="0" smtClean="0">
                <a:solidFill>
                  <a:schemeClr val="accent6">
                    <a:lumMod val="75000"/>
                  </a:schemeClr>
                </a:solidFill>
              </a:rPr>
              <a:t> </a:t>
            </a:r>
            <a:r>
              <a:rPr lang="pt-BR" dirty="0" smtClean="0"/>
              <a:t>sem </a:t>
            </a:r>
            <a:r>
              <a:rPr lang="pt-BR" b="1" i="1" dirty="0" err="1" smtClean="0"/>
              <a:t>to</a:t>
            </a:r>
            <a:r>
              <a:rPr lang="pt-BR" dirty="0" smtClean="0"/>
              <a:t>.</a:t>
            </a:r>
          </a:p>
          <a:p>
            <a:pPr marL="0" indent="0">
              <a:buNone/>
            </a:pPr>
            <a:r>
              <a:rPr lang="pt-BR" dirty="0"/>
              <a:t> </a:t>
            </a:r>
            <a:r>
              <a:rPr lang="pt-BR" dirty="0" smtClean="0"/>
              <a:t>   Ex.: I </a:t>
            </a:r>
            <a:r>
              <a:rPr lang="pt-BR" b="1" dirty="0" err="1" smtClean="0">
                <a:solidFill>
                  <a:schemeClr val="accent6">
                    <a:lumMod val="75000"/>
                  </a:schemeClr>
                </a:solidFill>
              </a:rPr>
              <a:t>don’t</a:t>
            </a:r>
            <a:r>
              <a:rPr lang="pt-BR" dirty="0" smtClean="0">
                <a:solidFill>
                  <a:schemeClr val="accent6">
                    <a:lumMod val="75000"/>
                  </a:schemeClr>
                </a:solidFill>
              </a:rPr>
              <a:t> </a:t>
            </a:r>
            <a:r>
              <a:rPr lang="pt-BR" b="1" dirty="0" err="1" smtClean="0">
                <a:solidFill>
                  <a:schemeClr val="accent6">
                    <a:lumMod val="75000"/>
                  </a:schemeClr>
                </a:solidFill>
              </a:rPr>
              <a:t>have</a:t>
            </a:r>
            <a:r>
              <a:rPr lang="pt-BR" dirty="0" smtClean="0">
                <a:solidFill>
                  <a:schemeClr val="accent6">
                    <a:lumMod val="75000"/>
                  </a:schemeClr>
                </a:solidFill>
              </a:rPr>
              <a:t> </a:t>
            </a:r>
            <a:r>
              <a:rPr lang="pt-BR" dirty="0" err="1" smtClean="0"/>
              <a:t>money</a:t>
            </a:r>
            <a:r>
              <a:rPr lang="pt-BR" dirty="0" smtClean="0"/>
              <a:t>. ( Eu não tenho dinheiro.)</a:t>
            </a:r>
          </a:p>
          <a:p>
            <a:pPr marL="0" indent="0">
              <a:buNone/>
            </a:pPr>
            <a:endParaRPr lang="pt-BR" dirty="0"/>
          </a:p>
          <a:p>
            <a:r>
              <a:rPr lang="pt-BR" dirty="0" smtClean="0"/>
              <a:t>Sujeito (</a:t>
            </a:r>
            <a:r>
              <a:rPr lang="pt-BR" b="1" dirty="0" err="1" smtClean="0">
                <a:solidFill>
                  <a:schemeClr val="accent6">
                    <a:lumMod val="75000"/>
                  </a:schemeClr>
                </a:solidFill>
              </a:rPr>
              <a:t>he</a:t>
            </a:r>
            <a:r>
              <a:rPr lang="pt-BR" b="1" dirty="0" smtClean="0">
                <a:solidFill>
                  <a:schemeClr val="accent6">
                    <a:lumMod val="75000"/>
                  </a:schemeClr>
                </a:solidFill>
              </a:rPr>
              <a:t>, </a:t>
            </a:r>
            <a:r>
              <a:rPr lang="pt-BR" b="1" dirty="0" err="1" smtClean="0">
                <a:solidFill>
                  <a:schemeClr val="accent6">
                    <a:lumMod val="75000"/>
                  </a:schemeClr>
                </a:solidFill>
              </a:rPr>
              <a:t>she</a:t>
            </a:r>
            <a:r>
              <a:rPr lang="pt-BR" b="1" dirty="0" smtClean="0">
                <a:solidFill>
                  <a:schemeClr val="accent6">
                    <a:lumMod val="75000"/>
                  </a:schemeClr>
                </a:solidFill>
              </a:rPr>
              <a:t> ou it</a:t>
            </a:r>
            <a:r>
              <a:rPr lang="pt-BR" dirty="0" smtClean="0"/>
              <a:t>) + </a:t>
            </a:r>
            <a:r>
              <a:rPr lang="pt-BR" b="1" dirty="0" err="1" smtClean="0">
                <a:solidFill>
                  <a:schemeClr val="accent6">
                    <a:lumMod val="75000"/>
                  </a:schemeClr>
                </a:solidFill>
              </a:rPr>
              <a:t>doesn’t</a:t>
            </a:r>
            <a:r>
              <a:rPr lang="pt-BR" dirty="0" smtClean="0">
                <a:solidFill>
                  <a:schemeClr val="accent6">
                    <a:lumMod val="75000"/>
                  </a:schemeClr>
                </a:solidFill>
              </a:rPr>
              <a:t> </a:t>
            </a:r>
            <a:r>
              <a:rPr lang="pt-BR" dirty="0" smtClean="0"/>
              <a:t>(DOES + NOT) + </a:t>
            </a:r>
            <a:r>
              <a:rPr lang="pt-BR" b="1" dirty="0" smtClean="0">
                <a:solidFill>
                  <a:schemeClr val="accent6">
                    <a:lumMod val="75000"/>
                  </a:schemeClr>
                </a:solidFill>
              </a:rPr>
              <a:t>verbo</a:t>
            </a:r>
            <a:r>
              <a:rPr lang="pt-BR" dirty="0" smtClean="0"/>
              <a:t> sem </a:t>
            </a:r>
            <a:r>
              <a:rPr lang="pt-BR" b="1" dirty="0" err="1" smtClean="0"/>
              <a:t>to</a:t>
            </a:r>
            <a:r>
              <a:rPr lang="pt-BR" dirty="0" smtClean="0"/>
              <a:t>.</a:t>
            </a:r>
          </a:p>
          <a:p>
            <a:pPr marL="0" indent="0">
              <a:buNone/>
            </a:pPr>
            <a:r>
              <a:rPr lang="pt-BR" dirty="0"/>
              <a:t> </a:t>
            </a:r>
            <a:r>
              <a:rPr lang="pt-BR" dirty="0" smtClean="0"/>
              <a:t>   Ex.: Andreza </a:t>
            </a:r>
            <a:r>
              <a:rPr lang="pt-BR" b="1" dirty="0" err="1" smtClean="0">
                <a:solidFill>
                  <a:schemeClr val="accent6">
                    <a:lumMod val="75000"/>
                  </a:schemeClr>
                </a:solidFill>
              </a:rPr>
              <a:t>doesn’t</a:t>
            </a:r>
            <a:r>
              <a:rPr lang="pt-BR" dirty="0" smtClean="0">
                <a:solidFill>
                  <a:schemeClr val="accent6">
                    <a:lumMod val="75000"/>
                  </a:schemeClr>
                </a:solidFill>
              </a:rPr>
              <a:t> </a:t>
            </a:r>
            <a:r>
              <a:rPr lang="pt-BR" b="1" dirty="0" smtClean="0">
                <a:solidFill>
                  <a:schemeClr val="accent6">
                    <a:lumMod val="75000"/>
                  </a:schemeClr>
                </a:solidFill>
              </a:rPr>
              <a:t>drink</a:t>
            </a:r>
            <a:r>
              <a:rPr lang="pt-BR" dirty="0" smtClean="0">
                <a:solidFill>
                  <a:schemeClr val="accent6">
                    <a:lumMod val="75000"/>
                  </a:schemeClr>
                </a:solidFill>
              </a:rPr>
              <a:t> </a:t>
            </a:r>
            <a:r>
              <a:rPr lang="pt-BR" dirty="0" err="1" smtClean="0"/>
              <a:t>tea</a:t>
            </a:r>
            <a:r>
              <a:rPr lang="pt-BR" dirty="0" smtClean="0"/>
              <a:t>. (Andreza não bebe</a:t>
            </a:r>
          </a:p>
          <a:p>
            <a:pPr marL="0" indent="0">
              <a:buNone/>
            </a:pPr>
            <a:r>
              <a:rPr lang="pt-BR" dirty="0"/>
              <a:t>  </a:t>
            </a:r>
            <a:r>
              <a:rPr lang="pt-BR" dirty="0" smtClean="0"/>
              <a:t>  chá.)</a:t>
            </a:r>
            <a:endParaRPr lang="pt-BR" dirty="0"/>
          </a:p>
        </p:txBody>
      </p:sp>
      <p:sp>
        <p:nvSpPr>
          <p:cNvPr id="4" name="CaixaDeTexto 3"/>
          <p:cNvSpPr txBox="1">
            <a:spLocks noChangeArrowheads="1"/>
          </p:cNvSpPr>
          <p:nvPr/>
        </p:nvSpPr>
        <p:spPr bwMode="auto">
          <a:xfrm>
            <a:off x="107504" y="115888"/>
            <a:ext cx="5688012" cy="646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pt-BR" b="1" dirty="0">
                <a:solidFill>
                  <a:schemeClr val="bg1"/>
                </a:solidFill>
                <a:latin typeface="Calibri" pitchFamily="34" charset="0"/>
              </a:rPr>
              <a:t>L</a:t>
            </a:r>
            <a:r>
              <a:rPr lang="pt-BR" b="1" dirty="0" smtClean="0">
                <a:solidFill>
                  <a:schemeClr val="bg1"/>
                </a:solidFill>
                <a:latin typeface="Calibri" pitchFamily="34" charset="0"/>
              </a:rPr>
              <a:t>ÍNGUA INGLESA </a:t>
            </a:r>
            <a:r>
              <a:rPr lang="pt-BR" b="1" dirty="0">
                <a:solidFill>
                  <a:schemeClr val="bg1"/>
                </a:solidFill>
                <a:latin typeface="Calibri" pitchFamily="34" charset="0"/>
              </a:rPr>
              <a:t>– </a:t>
            </a:r>
            <a:r>
              <a:rPr lang="pt-BR" b="1" dirty="0" smtClean="0">
                <a:solidFill>
                  <a:schemeClr val="bg1"/>
                </a:solidFill>
                <a:latin typeface="Calibri" pitchFamily="34" charset="0"/>
              </a:rPr>
              <a:t>1º </a:t>
            </a:r>
            <a:r>
              <a:rPr lang="pt-BR" b="1" dirty="0">
                <a:solidFill>
                  <a:schemeClr val="bg1"/>
                </a:solidFill>
                <a:latin typeface="Calibri" pitchFamily="34" charset="0"/>
              </a:rPr>
              <a:t>A</a:t>
            </a:r>
            <a:r>
              <a:rPr lang="pt-BR" b="1" dirty="0" smtClean="0">
                <a:solidFill>
                  <a:schemeClr val="bg1"/>
                </a:solidFill>
                <a:latin typeface="Calibri" pitchFamily="34" charset="0"/>
              </a:rPr>
              <a:t>no </a:t>
            </a:r>
            <a:r>
              <a:rPr lang="pt-BR" b="1" dirty="0">
                <a:solidFill>
                  <a:schemeClr val="bg1"/>
                </a:solidFill>
                <a:latin typeface="Calibri" pitchFamily="34" charset="0"/>
              </a:rPr>
              <a:t>do Ensino </a:t>
            </a:r>
            <a:r>
              <a:rPr lang="pt-BR" b="1" dirty="0" smtClean="0">
                <a:solidFill>
                  <a:schemeClr val="bg1"/>
                </a:solidFill>
                <a:latin typeface="Calibri" pitchFamily="34" charset="0"/>
              </a:rPr>
              <a:t>Médio</a:t>
            </a:r>
          </a:p>
          <a:p>
            <a:pPr eaLnBrk="1" hangingPunct="1"/>
            <a:r>
              <a:rPr lang="pt-BR" b="1" dirty="0" err="1" smtClean="0">
                <a:solidFill>
                  <a:schemeClr val="bg1"/>
                </a:solidFill>
                <a:latin typeface="Calibri" pitchFamily="34" charset="0"/>
              </a:rPr>
              <a:t>Simple</a:t>
            </a:r>
            <a:r>
              <a:rPr lang="pt-BR" b="1" dirty="0" smtClean="0">
                <a:solidFill>
                  <a:schemeClr val="bg1"/>
                </a:solidFill>
                <a:latin typeface="Calibri" pitchFamily="34" charset="0"/>
              </a:rPr>
              <a:t> </a:t>
            </a:r>
            <a:r>
              <a:rPr lang="pt-BR" b="1" dirty="0" err="1">
                <a:solidFill>
                  <a:schemeClr val="bg1"/>
                </a:solidFill>
                <a:latin typeface="Calibri" pitchFamily="34" charset="0"/>
              </a:rPr>
              <a:t>Present</a:t>
            </a:r>
            <a:endParaRPr lang="pt-BR" b="1" dirty="0">
              <a:solidFill>
                <a:schemeClr val="bg1"/>
              </a:solidFill>
              <a:latin typeface="Calibri" pitchFamily="34" charset="0"/>
            </a:endParaRPr>
          </a:p>
        </p:txBody>
      </p:sp>
    </p:spTree>
    <p:extLst>
      <p:ext uri="{BB962C8B-B14F-4D97-AF65-F5344CB8AC3E}">
        <p14:creationId xmlns:p14="http://schemas.microsoft.com/office/powerpoint/2010/main" xmlns="" val="33779806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7544" y="1196752"/>
            <a:ext cx="8229600" cy="576064"/>
          </a:xfrm>
        </p:spPr>
        <p:txBody>
          <a:bodyPr/>
          <a:lstStyle/>
          <a:p>
            <a:r>
              <a:rPr lang="pt-BR" sz="3600" b="1" dirty="0" smtClean="0">
                <a:solidFill>
                  <a:schemeClr val="accent6">
                    <a:lumMod val="75000"/>
                  </a:schemeClr>
                </a:solidFill>
              </a:rPr>
              <a:t>SHORT ANSWERS</a:t>
            </a:r>
            <a:endParaRPr lang="pt-BR" sz="3600" b="1" dirty="0">
              <a:solidFill>
                <a:schemeClr val="accent6">
                  <a:lumMod val="75000"/>
                </a:schemeClr>
              </a:solidFill>
            </a:endParaRPr>
          </a:p>
        </p:txBody>
      </p:sp>
      <p:sp>
        <p:nvSpPr>
          <p:cNvPr id="3" name="Espaço Reservado para Conteúdo 2"/>
          <p:cNvSpPr>
            <a:spLocks noGrp="1"/>
          </p:cNvSpPr>
          <p:nvPr>
            <p:ph idx="1"/>
          </p:nvPr>
        </p:nvSpPr>
        <p:spPr>
          <a:xfrm>
            <a:off x="457200" y="2276872"/>
            <a:ext cx="8229600" cy="3849291"/>
          </a:xfrm>
        </p:spPr>
        <p:txBody>
          <a:bodyPr/>
          <a:lstStyle/>
          <a:p>
            <a:r>
              <a:rPr lang="en-US" b="1" dirty="0" smtClean="0">
                <a:solidFill>
                  <a:schemeClr val="accent6">
                    <a:lumMod val="75000"/>
                  </a:schemeClr>
                </a:solidFill>
              </a:rPr>
              <a:t>Do</a:t>
            </a:r>
            <a:r>
              <a:rPr lang="en-US" dirty="0" smtClean="0">
                <a:solidFill>
                  <a:schemeClr val="accent6">
                    <a:lumMod val="75000"/>
                  </a:schemeClr>
                </a:solidFill>
              </a:rPr>
              <a:t> </a:t>
            </a:r>
            <a:r>
              <a:rPr lang="en-US" dirty="0" smtClean="0"/>
              <a:t>you usually have lunch at midday?</a:t>
            </a:r>
          </a:p>
          <a:p>
            <a:pPr marL="0" indent="0">
              <a:buNone/>
            </a:pPr>
            <a:r>
              <a:rPr lang="en-US" dirty="0" smtClean="0"/>
              <a:t>    R= Yes, I </a:t>
            </a:r>
            <a:r>
              <a:rPr lang="en-US" b="1" dirty="0" smtClean="0">
                <a:solidFill>
                  <a:schemeClr val="accent6">
                    <a:lumMod val="75000"/>
                  </a:schemeClr>
                </a:solidFill>
              </a:rPr>
              <a:t>do</a:t>
            </a:r>
            <a:r>
              <a:rPr lang="en-US" dirty="0" smtClean="0">
                <a:solidFill>
                  <a:schemeClr val="accent6">
                    <a:lumMod val="75000"/>
                  </a:schemeClr>
                </a:solidFill>
              </a:rPr>
              <a:t> </a:t>
            </a:r>
            <a:r>
              <a:rPr lang="en-US" dirty="0" smtClean="0"/>
              <a:t>/ No, I </a:t>
            </a:r>
            <a:r>
              <a:rPr lang="en-US" b="1" dirty="0" smtClean="0">
                <a:solidFill>
                  <a:schemeClr val="accent6">
                    <a:lumMod val="75000"/>
                  </a:schemeClr>
                </a:solidFill>
              </a:rPr>
              <a:t>don’t</a:t>
            </a:r>
            <a:r>
              <a:rPr lang="en-US" dirty="0" smtClean="0"/>
              <a:t>.</a:t>
            </a:r>
          </a:p>
          <a:p>
            <a:pPr marL="0" indent="0">
              <a:buNone/>
            </a:pPr>
            <a:endParaRPr lang="en-US" dirty="0" smtClean="0"/>
          </a:p>
          <a:p>
            <a:r>
              <a:rPr lang="en-US" b="1" dirty="0" smtClean="0">
                <a:solidFill>
                  <a:schemeClr val="accent6">
                    <a:lumMod val="75000"/>
                  </a:schemeClr>
                </a:solidFill>
              </a:rPr>
              <a:t>Does</a:t>
            </a:r>
            <a:r>
              <a:rPr lang="en-US" dirty="0" smtClean="0">
                <a:solidFill>
                  <a:schemeClr val="accent6">
                    <a:lumMod val="75000"/>
                  </a:schemeClr>
                </a:solidFill>
              </a:rPr>
              <a:t> </a:t>
            </a:r>
            <a:r>
              <a:rPr lang="en-US" dirty="0" smtClean="0"/>
              <a:t>he work three times a week?</a:t>
            </a:r>
          </a:p>
          <a:p>
            <a:pPr marL="0" indent="0">
              <a:buNone/>
            </a:pPr>
            <a:r>
              <a:rPr lang="en-US" dirty="0" smtClean="0"/>
              <a:t>    R= Yes, he </a:t>
            </a:r>
            <a:r>
              <a:rPr lang="en-US" b="1" dirty="0" smtClean="0">
                <a:solidFill>
                  <a:schemeClr val="accent6">
                    <a:lumMod val="75000"/>
                  </a:schemeClr>
                </a:solidFill>
              </a:rPr>
              <a:t>does</a:t>
            </a:r>
            <a:r>
              <a:rPr lang="en-US" dirty="0" smtClean="0"/>
              <a:t>. / No, he </a:t>
            </a:r>
            <a:r>
              <a:rPr lang="en-US" b="1" dirty="0" smtClean="0">
                <a:solidFill>
                  <a:schemeClr val="accent6">
                    <a:lumMod val="75000"/>
                  </a:schemeClr>
                </a:solidFill>
              </a:rPr>
              <a:t>doesn’t</a:t>
            </a:r>
            <a:r>
              <a:rPr lang="en-US" dirty="0" smtClean="0"/>
              <a:t>.</a:t>
            </a:r>
            <a:endParaRPr lang="en-US" dirty="0"/>
          </a:p>
        </p:txBody>
      </p:sp>
      <p:sp>
        <p:nvSpPr>
          <p:cNvPr id="4" name="CaixaDeTexto 3"/>
          <p:cNvSpPr txBox="1">
            <a:spLocks noChangeArrowheads="1"/>
          </p:cNvSpPr>
          <p:nvPr/>
        </p:nvSpPr>
        <p:spPr bwMode="auto">
          <a:xfrm>
            <a:off x="179388" y="115888"/>
            <a:ext cx="5688012" cy="646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pt-BR" b="1" dirty="0">
                <a:solidFill>
                  <a:schemeClr val="bg1"/>
                </a:solidFill>
                <a:latin typeface="Calibri" pitchFamily="34" charset="0"/>
              </a:rPr>
              <a:t>LÍNGUA </a:t>
            </a:r>
            <a:r>
              <a:rPr lang="pt-BR" b="1" dirty="0" smtClean="0">
                <a:solidFill>
                  <a:schemeClr val="bg1"/>
                </a:solidFill>
                <a:latin typeface="Calibri" pitchFamily="34" charset="0"/>
              </a:rPr>
              <a:t>INGLESA </a:t>
            </a:r>
            <a:r>
              <a:rPr lang="pt-BR" b="1" dirty="0">
                <a:solidFill>
                  <a:schemeClr val="bg1"/>
                </a:solidFill>
                <a:latin typeface="Calibri" pitchFamily="34" charset="0"/>
              </a:rPr>
              <a:t>– </a:t>
            </a:r>
            <a:r>
              <a:rPr lang="pt-BR" b="1" dirty="0" smtClean="0">
                <a:solidFill>
                  <a:schemeClr val="bg1"/>
                </a:solidFill>
                <a:latin typeface="Calibri" pitchFamily="34" charset="0"/>
              </a:rPr>
              <a:t>1º </a:t>
            </a:r>
            <a:r>
              <a:rPr lang="pt-BR" b="1" dirty="0">
                <a:solidFill>
                  <a:schemeClr val="bg1"/>
                </a:solidFill>
                <a:latin typeface="Calibri" pitchFamily="34" charset="0"/>
              </a:rPr>
              <a:t>A</a:t>
            </a:r>
            <a:r>
              <a:rPr lang="pt-BR" b="1" dirty="0" smtClean="0">
                <a:solidFill>
                  <a:schemeClr val="bg1"/>
                </a:solidFill>
                <a:latin typeface="Calibri" pitchFamily="34" charset="0"/>
              </a:rPr>
              <a:t>no </a:t>
            </a:r>
            <a:r>
              <a:rPr lang="pt-BR" b="1" dirty="0">
                <a:solidFill>
                  <a:schemeClr val="bg1"/>
                </a:solidFill>
                <a:latin typeface="Calibri" pitchFamily="34" charset="0"/>
              </a:rPr>
              <a:t>do Ensino </a:t>
            </a:r>
            <a:r>
              <a:rPr lang="pt-BR" b="1" dirty="0" smtClean="0">
                <a:solidFill>
                  <a:schemeClr val="bg1"/>
                </a:solidFill>
                <a:latin typeface="Calibri" pitchFamily="34" charset="0"/>
              </a:rPr>
              <a:t>Médio</a:t>
            </a:r>
          </a:p>
          <a:p>
            <a:pPr eaLnBrk="1" hangingPunct="1"/>
            <a:r>
              <a:rPr lang="pt-BR" b="1" dirty="0" err="1" smtClean="0">
                <a:solidFill>
                  <a:schemeClr val="bg1"/>
                </a:solidFill>
                <a:latin typeface="Calibri" pitchFamily="34" charset="0"/>
              </a:rPr>
              <a:t>Simple</a:t>
            </a:r>
            <a:r>
              <a:rPr lang="pt-BR" b="1" dirty="0" smtClean="0">
                <a:solidFill>
                  <a:schemeClr val="bg1"/>
                </a:solidFill>
                <a:latin typeface="Calibri" pitchFamily="34" charset="0"/>
              </a:rPr>
              <a:t> </a:t>
            </a:r>
            <a:r>
              <a:rPr lang="pt-BR" b="1" dirty="0" err="1">
                <a:solidFill>
                  <a:schemeClr val="bg1"/>
                </a:solidFill>
                <a:latin typeface="Calibri" pitchFamily="34" charset="0"/>
              </a:rPr>
              <a:t>Present</a:t>
            </a:r>
            <a:endParaRPr lang="pt-BR" b="1" dirty="0">
              <a:solidFill>
                <a:schemeClr val="bg1"/>
              </a:solidFill>
              <a:latin typeface="Calibri" pitchFamily="34" charset="0"/>
            </a:endParaRPr>
          </a:p>
        </p:txBody>
      </p:sp>
    </p:spTree>
    <p:extLst>
      <p:ext uri="{BB962C8B-B14F-4D97-AF65-F5344CB8AC3E}">
        <p14:creationId xmlns:p14="http://schemas.microsoft.com/office/powerpoint/2010/main" xmlns="" val="41667211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7544" y="1268760"/>
            <a:ext cx="8229600" cy="648072"/>
          </a:xfrm>
        </p:spPr>
        <p:txBody>
          <a:bodyPr/>
          <a:lstStyle/>
          <a:p>
            <a:r>
              <a:rPr lang="pt-BR" sz="3600" b="1" dirty="0" smtClean="0">
                <a:solidFill>
                  <a:schemeClr val="accent6">
                    <a:lumMod val="75000"/>
                  </a:schemeClr>
                </a:solidFill>
              </a:rPr>
              <a:t>FULL ANSWERS</a:t>
            </a:r>
            <a:endParaRPr lang="pt-BR" sz="3600" b="1" dirty="0">
              <a:solidFill>
                <a:schemeClr val="accent6">
                  <a:lumMod val="75000"/>
                </a:schemeClr>
              </a:solidFill>
            </a:endParaRPr>
          </a:p>
        </p:txBody>
      </p:sp>
      <p:sp>
        <p:nvSpPr>
          <p:cNvPr id="3" name="Espaço Reservado para Conteúdo 2"/>
          <p:cNvSpPr>
            <a:spLocks noGrp="1"/>
          </p:cNvSpPr>
          <p:nvPr>
            <p:ph idx="1"/>
          </p:nvPr>
        </p:nvSpPr>
        <p:spPr>
          <a:xfrm>
            <a:off x="457200" y="2348880"/>
            <a:ext cx="8229600" cy="3777283"/>
          </a:xfrm>
        </p:spPr>
        <p:txBody>
          <a:bodyPr/>
          <a:lstStyle/>
          <a:p>
            <a:r>
              <a:rPr lang="en-US" dirty="0" smtClean="0"/>
              <a:t>Do </a:t>
            </a:r>
            <a:r>
              <a:rPr lang="en-US" dirty="0" err="1" smtClean="0"/>
              <a:t>Thiaguinho</a:t>
            </a:r>
            <a:r>
              <a:rPr lang="en-US" dirty="0" smtClean="0"/>
              <a:t> and Luan Santana sing reggae?</a:t>
            </a:r>
          </a:p>
          <a:p>
            <a:pPr marL="0" indent="0">
              <a:buNone/>
            </a:pPr>
            <a:r>
              <a:rPr lang="en-US" dirty="0" smtClean="0"/>
              <a:t>    R= No. </a:t>
            </a:r>
            <a:r>
              <a:rPr lang="en-US" dirty="0" err="1" smtClean="0"/>
              <a:t>Thiaguinho</a:t>
            </a:r>
            <a:r>
              <a:rPr lang="en-US" dirty="0" smtClean="0"/>
              <a:t> sings </a:t>
            </a:r>
            <a:r>
              <a:rPr lang="en-US" dirty="0" err="1" smtClean="0"/>
              <a:t>pagode</a:t>
            </a:r>
            <a:r>
              <a:rPr lang="en-US" dirty="0" smtClean="0"/>
              <a:t> and Luan is a pop singer.</a:t>
            </a:r>
          </a:p>
          <a:p>
            <a:pPr marL="0" indent="0">
              <a:buNone/>
            </a:pPr>
            <a:endParaRPr lang="en-US" dirty="0" smtClean="0"/>
          </a:p>
          <a:p>
            <a:r>
              <a:rPr lang="en-US" dirty="0" smtClean="0"/>
              <a:t>Does she go to bed before ten?</a:t>
            </a:r>
          </a:p>
          <a:p>
            <a:pPr marL="0" indent="0">
              <a:buNone/>
            </a:pPr>
            <a:r>
              <a:rPr lang="en-US" dirty="0" smtClean="0"/>
              <a:t>    R= Yes. She sleeps early.</a:t>
            </a:r>
          </a:p>
        </p:txBody>
      </p:sp>
      <p:sp>
        <p:nvSpPr>
          <p:cNvPr id="4" name="CaixaDeTexto 3"/>
          <p:cNvSpPr txBox="1">
            <a:spLocks noChangeArrowheads="1"/>
          </p:cNvSpPr>
          <p:nvPr/>
        </p:nvSpPr>
        <p:spPr bwMode="auto">
          <a:xfrm>
            <a:off x="179388" y="115888"/>
            <a:ext cx="5688012" cy="646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pt-BR" b="1" dirty="0">
                <a:solidFill>
                  <a:schemeClr val="bg1"/>
                </a:solidFill>
                <a:latin typeface="Calibri" pitchFamily="34" charset="0"/>
              </a:rPr>
              <a:t>LÍNGUA </a:t>
            </a:r>
            <a:r>
              <a:rPr lang="pt-BR" b="1" dirty="0" smtClean="0">
                <a:solidFill>
                  <a:schemeClr val="bg1"/>
                </a:solidFill>
                <a:latin typeface="Calibri" pitchFamily="34" charset="0"/>
              </a:rPr>
              <a:t>INGLESA </a:t>
            </a:r>
            <a:r>
              <a:rPr lang="pt-BR" b="1" dirty="0">
                <a:solidFill>
                  <a:schemeClr val="bg1"/>
                </a:solidFill>
                <a:latin typeface="Calibri" pitchFamily="34" charset="0"/>
              </a:rPr>
              <a:t>– </a:t>
            </a:r>
            <a:r>
              <a:rPr lang="pt-BR" b="1" dirty="0" smtClean="0">
                <a:solidFill>
                  <a:schemeClr val="bg1"/>
                </a:solidFill>
                <a:latin typeface="Calibri" pitchFamily="34" charset="0"/>
              </a:rPr>
              <a:t>1º </a:t>
            </a:r>
            <a:r>
              <a:rPr lang="pt-BR" b="1" dirty="0">
                <a:solidFill>
                  <a:schemeClr val="bg1"/>
                </a:solidFill>
                <a:latin typeface="Calibri" pitchFamily="34" charset="0"/>
              </a:rPr>
              <a:t>A</a:t>
            </a:r>
            <a:r>
              <a:rPr lang="pt-BR" b="1" dirty="0" smtClean="0">
                <a:solidFill>
                  <a:schemeClr val="bg1"/>
                </a:solidFill>
                <a:latin typeface="Calibri" pitchFamily="34" charset="0"/>
              </a:rPr>
              <a:t>no </a:t>
            </a:r>
            <a:r>
              <a:rPr lang="pt-BR" b="1" dirty="0">
                <a:solidFill>
                  <a:schemeClr val="bg1"/>
                </a:solidFill>
                <a:latin typeface="Calibri" pitchFamily="34" charset="0"/>
              </a:rPr>
              <a:t>do Ensino </a:t>
            </a:r>
            <a:r>
              <a:rPr lang="pt-BR" b="1" dirty="0" smtClean="0">
                <a:solidFill>
                  <a:schemeClr val="bg1"/>
                </a:solidFill>
                <a:latin typeface="Calibri" pitchFamily="34" charset="0"/>
              </a:rPr>
              <a:t>Médio</a:t>
            </a:r>
          </a:p>
          <a:p>
            <a:pPr eaLnBrk="1" hangingPunct="1"/>
            <a:r>
              <a:rPr lang="pt-BR" b="1" dirty="0" err="1" smtClean="0">
                <a:solidFill>
                  <a:schemeClr val="bg1"/>
                </a:solidFill>
                <a:latin typeface="Calibri" pitchFamily="34" charset="0"/>
              </a:rPr>
              <a:t>Simple</a:t>
            </a:r>
            <a:r>
              <a:rPr lang="pt-BR" b="1" dirty="0" smtClean="0">
                <a:solidFill>
                  <a:schemeClr val="bg1"/>
                </a:solidFill>
                <a:latin typeface="Calibri" pitchFamily="34" charset="0"/>
              </a:rPr>
              <a:t> </a:t>
            </a:r>
            <a:r>
              <a:rPr lang="pt-BR" b="1" dirty="0" err="1">
                <a:solidFill>
                  <a:schemeClr val="bg1"/>
                </a:solidFill>
                <a:latin typeface="Calibri" pitchFamily="34" charset="0"/>
              </a:rPr>
              <a:t>Present</a:t>
            </a:r>
            <a:endParaRPr lang="pt-BR" b="1" dirty="0">
              <a:solidFill>
                <a:schemeClr val="bg1"/>
              </a:solidFill>
              <a:latin typeface="Calibri" pitchFamily="34" charset="0"/>
            </a:endParaRPr>
          </a:p>
        </p:txBody>
      </p:sp>
    </p:spTree>
    <p:extLst>
      <p:ext uri="{BB962C8B-B14F-4D97-AF65-F5344CB8AC3E}">
        <p14:creationId xmlns:p14="http://schemas.microsoft.com/office/powerpoint/2010/main" xmlns="" val="42097409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11560" y="1196752"/>
            <a:ext cx="8229600" cy="869950"/>
          </a:xfrm>
        </p:spPr>
        <p:txBody>
          <a:bodyPr/>
          <a:lstStyle/>
          <a:p>
            <a:pPr>
              <a:defRPr/>
            </a:pPr>
            <a:r>
              <a:rPr lang="pt-BR" sz="3600" b="1" dirty="0" smtClean="0">
                <a:solidFill>
                  <a:schemeClr val="accent6">
                    <a:lumMod val="75000"/>
                  </a:schemeClr>
                </a:solidFill>
              </a:rPr>
              <a:t>ADVERBS OF FREQUENCY</a:t>
            </a:r>
            <a:endParaRPr lang="pt-BR" sz="3600" b="1" dirty="0">
              <a:solidFill>
                <a:schemeClr val="accent6">
                  <a:lumMod val="75000"/>
                </a:schemeClr>
              </a:solidFill>
            </a:endParaRPr>
          </a:p>
        </p:txBody>
      </p:sp>
      <p:sp>
        <p:nvSpPr>
          <p:cNvPr id="7171" name="Espaço Reservado para Conteúdo 2"/>
          <p:cNvSpPr>
            <a:spLocks noGrp="1"/>
          </p:cNvSpPr>
          <p:nvPr>
            <p:ph idx="1"/>
          </p:nvPr>
        </p:nvSpPr>
        <p:spPr>
          <a:xfrm>
            <a:off x="107504" y="2132856"/>
            <a:ext cx="9036496" cy="4608512"/>
          </a:xfrm>
        </p:spPr>
        <p:txBody>
          <a:bodyPr numCol="2"/>
          <a:lstStyle/>
          <a:p>
            <a:r>
              <a:rPr lang="en-US" sz="2000" dirty="0" smtClean="0"/>
              <a:t>Always: </a:t>
            </a:r>
            <a:r>
              <a:rPr lang="en-US" sz="2000" dirty="0" err="1" smtClean="0"/>
              <a:t>sempre</a:t>
            </a:r>
            <a:endParaRPr lang="en-US" sz="2000" dirty="0" smtClean="0"/>
          </a:p>
          <a:p>
            <a:r>
              <a:rPr lang="en-US" sz="2000" dirty="0" smtClean="0"/>
              <a:t>Daily</a:t>
            </a:r>
            <a:r>
              <a:rPr lang="en-US" sz="2000" dirty="0"/>
              <a:t>: </a:t>
            </a:r>
            <a:r>
              <a:rPr lang="en-US" sz="2000" dirty="0" err="1" smtClean="0"/>
              <a:t>diariamente</a:t>
            </a:r>
            <a:endParaRPr lang="en-US" sz="2000" dirty="0" smtClean="0"/>
          </a:p>
          <a:p>
            <a:r>
              <a:rPr lang="en-US" sz="2000" dirty="0" smtClean="0"/>
              <a:t>Ever: </a:t>
            </a:r>
            <a:r>
              <a:rPr lang="en-US" sz="2000" dirty="0" err="1" smtClean="0"/>
              <a:t>sempre</a:t>
            </a:r>
            <a:endParaRPr lang="en-US" sz="2000" dirty="0" smtClean="0"/>
          </a:p>
          <a:p>
            <a:r>
              <a:rPr lang="en-US" sz="2000" dirty="0" smtClean="0"/>
              <a:t>every day: </a:t>
            </a:r>
            <a:r>
              <a:rPr lang="en-US" sz="2000" dirty="0" err="1" smtClean="0"/>
              <a:t>todos</a:t>
            </a:r>
            <a:r>
              <a:rPr lang="en-US" sz="2000" dirty="0" smtClean="0"/>
              <a:t> </a:t>
            </a:r>
            <a:r>
              <a:rPr lang="en-US" sz="2000" dirty="0" err="1" smtClean="0"/>
              <a:t>os</a:t>
            </a:r>
            <a:r>
              <a:rPr lang="en-US" sz="2000" dirty="0" smtClean="0"/>
              <a:t> </a:t>
            </a:r>
            <a:r>
              <a:rPr lang="en-US" sz="2000" dirty="0" err="1" smtClean="0"/>
              <a:t>dias</a:t>
            </a:r>
            <a:endParaRPr lang="en-US" sz="2000" dirty="0" smtClean="0"/>
          </a:p>
          <a:p>
            <a:r>
              <a:rPr lang="en-US" sz="2000" dirty="0" smtClean="0"/>
              <a:t>Frequently: </a:t>
            </a:r>
            <a:r>
              <a:rPr lang="en-US" sz="2000" dirty="0" err="1" smtClean="0"/>
              <a:t>frequentemente</a:t>
            </a:r>
            <a:endParaRPr lang="en-US" sz="2000" dirty="0"/>
          </a:p>
          <a:p>
            <a:r>
              <a:rPr lang="en-US" sz="2000" dirty="0" smtClean="0"/>
              <a:t>Generally: </a:t>
            </a:r>
            <a:r>
              <a:rPr lang="en-US" sz="2000" dirty="0" err="1" smtClean="0"/>
              <a:t>geralmente</a:t>
            </a:r>
            <a:endParaRPr lang="en-US" sz="2000" dirty="0" smtClean="0"/>
          </a:p>
          <a:p>
            <a:r>
              <a:rPr lang="en-US" sz="2000" dirty="0" smtClean="0"/>
              <a:t>Hardly ever: </a:t>
            </a:r>
            <a:r>
              <a:rPr lang="en-US" sz="2000" dirty="0" err="1" smtClean="0"/>
              <a:t>quase</a:t>
            </a:r>
            <a:r>
              <a:rPr lang="en-US" sz="2000" dirty="0" smtClean="0"/>
              <a:t> </a:t>
            </a:r>
            <a:r>
              <a:rPr lang="en-US" sz="2000" dirty="0" err="1" smtClean="0"/>
              <a:t>nunca</a:t>
            </a:r>
            <a:endParaRPr lang="en-US" sz="2000" dirty="0" smtClean="0"/>
          </a:p>
          <a:p>
            <a:r>
              <a:rPr lang="en-US" sz="2000" dirty="0" smtClean="0"/>
              <a:t>Monthly: </a:t>
            </a:r>
            <a:r>
              <a:rPr lang="en-US" sz="2000" dirty="0" err="1" smtClean="0"/>
              <a:t>mensalmente</a:t>
            </a:r>
            <a:endParaRPr lang="en-US" sz="2000" dirty="0" smtClean="0"/>
          </a:p>
          <a:p>
            <a:r>
              <a:rPr lang="en-US" sz="2000" dirty="0" smtClean="0"/>
              <a:t>Never: </a:t>
            </a:r>
            <a:r>
              <a:rPr lang="en-US" sz="2000" dirty="0" err="1" smtClean="0"/>
              <a:t>nunca</a:t>
            </a:r>
            <a:r>
              <a:rPr lang="en-US" sz="2000" dirty="0" smtClean="0"/>
              <a:t> </a:t>
            </a:r>
          </a:p>
          <a:p>
            <a:r>
              <a:rPr lang="en-US" sz="2000" dirty="0" smtClean="0"/>
              <a:t>Normally</a:t>
            </a:r>
            <a:r>
              <a:rPr lang="en-US" sz="2000" dirty="0"/>
              <a:t>: </a:t>
            </a:r>
            <a:r>
              <a:rPr lang="en-US" sz="2000" dirty="0" err="1"/>
              <a:t>normalmente</a:t>
            </a:r>
            <a:endParaRPr lang="en-US" sz="2000" dirty="0"/>
          </a:p>
          <a:p>
            <a:r>
              <a:rPr lang="en-US" sz="2000" dirty="0"/>
              <a:t>Occasionally</a:t>
            </a:r>
            <a:r>
              <a:rPr lang="en-US" sz="2000" dirty="0" smtClean="0"/>
              <a:t>: </a:t>
            </a:r>
            <a:r>
              <a:rPr lang="en-US" sz="2000" dirty="0" err="1" smtClean="0"/>
              <a:t>ocasionalmente</a:t>
            </a:r>
            <a:endParaRPr lang="en-US" sz="2000" dirty="0"/>
          </a:p>
          <a:p>
            <a:r>
              <a:rPr lang="en-US" sz="2000" dirty="0" smtClean="0"/>
              <a:t>Often: </a:t>
            </a:r>
            <a:r>
              <a:rPr lang="en-US" sz="2000" dirty="0" err="1" smtClean="0"/>
              <a:t>frequentemente</a:t>
            </a:r>
            <a:endParaRPr lang="en-US" sz="2000" dirty="0" smtClean="0"/>
          </a:p>
          <a:p>
            <a:r>
              <a:rPr lang="en-US" sz="2000" dirty="0" smtClean="0"/>
              <a:t>Sometimes: </a:t>
            </a:r>
            <a:r>
              <a:rPr lang="en-US" sz="2000" dirty="0" err="1" smtClean="0"/>
              <a:t>às</a:t>
            </a:r>
            <a:r>
              <a:rPr lang="en-US" sz="2000" dirty="0" smtClean="0"/>
              <a:t> </a:t>
            </a:r>
            <a:r>
              <a:rPr lang="en-US" sz="2000" dirty="0" err="1" smtClean="0"/>
              <a:t>vezes</a:t>
            </a:r>
            <a:r>
              <a:rPr lang="en-US" sz="2000" dirty="0" smtClean="0"/>
              <a:t> </a:t>
            </a:r>
          </a:p>
          <a:p>
            <a:r>
              <a:rPr lang="en-US" sz="2000" dirty="0" smtClean="0"/>
              <a:t>Rarely: </a:t>
            </a:r>
            <a:r>
              <a:rPr lang="en-US" sz="2000" dirty="0" err="1" smtClean="0"/>
              <a:t>raramente</a:t>
            </a:r>
            <a:endParaRPr lang="en-US" sz="2000" dirty="0"/>
          </a:p>
          <a:p>
            <a:r>
              <a:rPr lang="en-US" sz="2000" dirty="0" smtClean="0"/>
              <a:t>Seldom: </a:t>
            </a:r>
            <a:r>
              <a:rPr lang="en-US" sz="2000" dirty="0" err="1" smtClean="0"/>
              <a:t>raramente</a:t>
            </a:r>
            <a:endParaRPr lang="en-US" sz="2000" dirty="0" smtClean="0"/>
          </a:p>
          <a:p>
            <a:r>
              <a:rPr lang="en-US" sz="2000" dirty="0" smtClean="0"/>
              <a:t>Twice </a:t>
            </a:r>
            <a:r>
              <a:rPr lang="en-US" sz="2000" dirty="0"/>
              <a:t>a week</a:t>
            </a:r>
            <a:r>
              <a:rPr lang="en-US" sz="2000" dirty="0" smtClean="0"/>
              <a:t>: </a:t>
            </a:r>
            <a:r>
              <a:rPr lang="en-US" sz="2000" dirty="0" err="1" smtClean="0"/>
              <a:t>duas</a:t>
            </a:r>
            <a:r>
              <a:rPr lang="en-US" sz="2000" dirty="0" smtClean="0"/>
              <a:t> </a:t>
            </a:r>
            <a:r>
              <a:rPr lang="en-US" sz="2000" dirty="0" err="1" smtClean="0"/>
              <a:t>vezes</a:t>
            </a:r>
            <a:r>
              <a:rPr lang="en-US" sz="2000" dirty="0" smtClean="0"/>
              <a:t> </a:t>
            </a:r>
            <a:r>
              <a:rPr lang="en-US" sz="2000" dirty="0" err="1" smtClean="0"/>
              <a:t>por</a:t>
            </a:r>
            <a:r>
              <a:rPr lang="en-US" sz="2000" dirty="0" smtClean="0"/>
              <a:t> </a:t>
            </a:r>
            <a:r>
              <a:rPr lang="en-US" sz="2000" dirty="0" err="1" smtClean="0"/>
              <a:t>semana</a:t>
            </a:r>
            <a:endParaRPr lang="en-US" sz="2000" dirty="0" smtClean="0"/>
          </a:p>
          <a:p>
            <a:r>
              <a:rPr lang="en-US" sz="2000" dirty="0" smtClean="0"/>
              <a:t>uncommonly: </a:t>
            </a:r>
            <a:r>
              <a:rPr lang="en-US" sz="2000" dirty="0" err="1" smtClean="0"/>
              <a:t>raramente</a:t>
            </a:r>
            <a:endParaRPr lang="en-US" sz="2000" dirty="0" smtClean="0"/>
          </a:p>
          <a:p>
            <a:r>
              <a:rPr lang="en-US" sz="2000" dirty="0" smtClean="0"/>
              <a:t>Usually: </a:t>
            </a:r>
            <a:r>
              <a:rPr lang="en-US" sz="2000" dirty="0" err="1" smtClean="0"/>
              <a:t>usualmente</a:t>
            </a:r>
            <a:r>
              <a:rPr lang="en-US" sz="2000" dirty="0" smtClean="0"/>
              <a:t>, </a:t>
            </a:r>
            <a:r>
              <a:rPr lang="en-US" sz="2000" dirty="0" err="1" smtClean="0"/>
              <a:t>geralmente</a:t>
            </a:r>
            <a:endParaRPr lang="en-US" sz="2000" dirty="0" smtClean="0"/>
          </a:p>
          <a:p>
            <a:r>
              <a:rPr lang="en-US" sz="2000" dirty="0" smtClean="0"/>
              <a:t>Weekly: </a:t>
            </a:r>
            <a:r>
              <a:rPr lang="en-US" sz="2000" dirty="0" err="1" smtClean="0"/>
              <a:t>semanalmente</a:t>
            </a:r>
            <a:endParaRPr lang="en-US" sz="2000" dirty="0" smtClean="0"/>
          </a:p>
          <a:p>
            <a:r>
              <a:rPr lang="en-US" sz="2000" dirty="0" smtClean="0"/>
              <a:t>Yearly: </a:t>
            </a:r>
            <a:r>
              <a:rPr lang="en-US" sz="2000" dirty="0" err="1" smtClean="0"/>
              <a:t>anualmente</a:t>
            </a:r>
            <a:endParaRPr lang="en-US" sz="2000" dirty="0" smtClean="0"/>
          </a:p>
          <a:p>
            <a:r>
              <a:rPr lang="en-US" sz="1800" dirty="0" smtClean="0"/>
              <a:t>Once a day: </a:t>
            </a:r>
            <a:r>
              <a:rPr lang="en-US" sz="1800" dirty="0" err="1" smtClean="0"/>
              <a:t>uma</a:t>
            </a:r>
            <a:r>
              <a:rPr lang="en-US" sz="1800" dirty="0" smtClean="0"/>
              <a:t> </a:t>
            </a:r>
            <a:r>
              <a:rPr lang="en-US" sz="1800" dirty="0" err="1" smtClean="0"/>
              <a:t>vez</a:t>
            </a:r>
            <a:r>
              <a:rPr lang="en-US" sz="1800" dirty="0" smtClean="0"/>
              <a:t> </a:t>
            </a:r>
            <a:r>
              <a:rPr lang="en-US" sz="1800" dirty="0" err="1" smtClean="0"/>
              <a:t>por</a:t>
            </a:r>
            <a:r>
              <a:rPr lang="en-US" sz="1800" dirty="0" smtClean="0"/>
              <a:t> </a:t>
            </a:r>
            <a:r>
              <a:rPr lang="en-US" sz="1800" dirty="0" err="1" smtClean="0"/>
              <a:t>dia</a:t>
            </a:r>
            <a:endParaRPr lang="en-US" sz="1800" dirty="0" smtClean="0"/>
          </a:p>
          <a:p>
            <a:endParaRPr lang="en-US" sz="1800" dirty="0" smtClean="0"/>
          </a:p>
          <a:p>
            <a:endParaRPr lang="en-US" sz="2400" dirty="0" smtClean="0"/>
          </a:p>
          <a:p>
            <a:endParaRPr lang="pt-BR" sz="2400" dirty="0" smtClean="0"/>
          </a:p>
        </p:txBody>
      </p:sp>
      <p:sp>
        <p:nvSpPr>
          <p:cNvPr id="4" name="CaixaDeTexto 3"/>
          <p:cNvSpPr txBox="1">
            <a:spLocks noChangeArrowheads="1"/>
          </p:cNvSpPr>
          <p:nvPr/>
        </p:nvSpPr>
        <p:spPr bwMode="auto">
          <a:xfrm>
            <a:off x="179388" y="115888"/>
            <a:ext cx="5688012" cy="646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pt-BR" b="1" dirty="0">
                <a:solidFill>
                  <a:schemeClr val="bg1"/>
                </a:solidFill>
                <a:latin typeface="Calibri" pitchFamily="34" charset="0"/>
              </a:rPr>
              <a:t>LÍNGUA </a:t>
            </a:r>
            <a:r>
              <a:rPr lang="pt-BR" b="1" dirty="0" smtClean="0">
                <a:solidFill>
                  <a:schemeClr val="bg1"/>
                </a:solidFill>
                <a:latin typeface="Calibri" pitchFamily="34" charset="0"/>
              </a:rPr>
              <a:t>INGLESA </a:t>
            </a:r>
            <a:r>
              <a:rPr lang="pt-BR" b="1" dirty="0">
                <a:solidFill>
                  <a:schemeClr val="bg1"/>
                </a:solidFill>
                <a:latin typeface="Calibri" pitchFamily="34" charset="0"/>
              </a:rPr>
              <a:t>– </a:t>
            </a:r>
            <a:r>
              <a:rPr lang="pt-BR" b="1" dirty="0" smtClean="0">
                <a:solidFill>
                  <a:schemeClr val="bg1"/>
                </a:solidFill>
                <a:latin typeface="Calibri" pitchFamily="34" charset="0"/>
              </a:rPr>
              <a:t>1º </a:t>
            </a:r>
            <a:r>
              <a:rPr lang="pt-BR" b="1" dirty="0">
                <a:solidFill>
                  <a:schemeClr val="bg1"/>
                </a:solidFill>
                <a:latin typeface="Calibri" pitchFamily="34" charset="0"/>
              </a:rPr>
              <a:t>A</a:t>
            </a:r>
            <a:r>
              <a:rPr lang="pt-BR" b="1" dirty="0" smtClean="0">
                <a:solidFill>
                  <a:schemeClr val="bg1"/>
                </a:solidFill>
                <a:latin typeface="Calibri" pitchFamily="34" charset="0"/>
              </a:rPr>
              <a:t>no </a:t>
            </a:r>
            <a:r>
              <a:rPr lang="pt-BR" b="1" dirty="0">
                <a:solidFill>
                  <a:schemeClr val="bg1"/>
                </a:solidFill>
                <a:latin typeface="Calibri" pitchFamily="34" charset="0"/>
              </a:rPr>
              <a:t>do Ensino </a:t>
            </a:r>
            <a:r>
              <a:rPr lang="pt-BR" b="1" dirty="0" smtClean="0">
                <a:solidFill>
                  <a:schemeClr val="bg1"/>
                </a:solidFill>
                <a:latin typeface="Calibri" pitchFamily="34" charset="0"/>
              </a:rPr>
              <a:t>Médio</a:t>
            </a:r>
          </a:p>
          <a:p>
            <a:pPr eaLnBrk="1" hangingPunct="1"/>
            <a:r>
              <a:rPr lang="pt-BR" b="1" dirty="0" err="1" smtClean="0">
                <a:solidFill>
                  <a:schemeClr val="bg1"/>
                </a:solidFill>
                <a:latin typeface="Calibri" pitchFamily="34" charset="0"/>
              </a:rPr>
              <a:t>Simple</a:t>
            </a:r>
            <a:r>
              <a:rPr lang="pt-BR" b="1" dirty="0" smtClean="0">
                <a:solidFill>
                  <a:schemeClr val="bg1"/>
                </a:solidFill>
                <a:latin typeface="Calibri" pitchFamily="34" charset="0"/>
              </a:rPr>
              <a:t> </a:t>
            </a:r>
            <a:r>
              <a:rPr lang="pt-BR" b="1" dirty="0" err="1">
                <a:solidFill>
                  <a:schemeClr val="bg1"/>
                </a:solidFill>
                <a:latin typeface="Calibri" pitchFamily="34" charset="0"/>
              </a:rPr>
              <a:t>Present</a:t>
            </a:r>
            <a:endParaRPr lang="pt-BR" b="1" dirty="0">
              <a:solidFill>
                <a:schemeClr val="bg1"/>
              </a:solidFill>
              <a:latin typeface="Calibri"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7"/>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9388" y="4005263"/>
            <a:ext cx="8785225" cy="27590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195"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65100" y="2278063"/>
            <a:ext cx="8785225" cy="15113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196" name="Picture 5"/>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79388" y="2276475"/>
            <a:ext cx="8785225" cy="15128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ítulo 1"/>
          <p:cNvSpPr>
            <a:spLocks noGrp="1"/>
          </p:cNvSpPr>
          <p:nvPr>
            <p:ph type="title"/>
          </p:nvPr>
        </p:nvSpPr>
        <p:spPr>
          <a:xfrm>
            <a:off x="323850" y="908050"/>
            <a:ext cx="8229600" cy="720725"/>
          </a:xfrm>
        </p:spPr>
        <p:txBody>
          <a:bodyPr/>
          <a:lstStyle/>
          <a:p>
            <a:pPr>
              <a:defRPr/>
            </a:pPr>
            <a:r>
              <a:rPr lang="pt-BR" sz="3600" b="1" dirty="0" smtClean="0">
                <a:solidFill>
                  <a:schemeClr val="accent6">
                    <a:lumMod val="75000"/>
                  </a:schemeClr>
                </a:solidFill>
              </a:rPr>
              <a:t>ADDITIONAL PRACTICE</a:t>
            </a:r>
            <a:endParaRPr lang="pt-BR" sz="3600" dirty="0" smtClean="0">
              <a:solidFill>
                <a:schemeClr val="accent6">
                  <a:lumMod val="75000"/>
                </a:schemeClr>
              </a:solidFill>
            </a:endParaRPr>
          </a:p>
        </p:txBody>
      </p:sp>
      <p:sp>
        <p:nvSpPr>
          <p:cNvPr id="8198" name="Espaço Reservado para Conteúdo 2"/>
          <p:cNvSpPr>
            <a:spLocks noGrp="1"/>
          </p:cNvSpPr>
          <p:nvPr>
            <p:ph idx="1"/>
          </p:nvPr>
        </p:nvSpPr>
        <p:spPr>
          <a:xfrm>
            <a:off x="179388" y="1557338"/>
            <a:ext cx="8785225" cy="5184775"/>
          </a:xfrm>
        </p:spPr>
        <p:txBody>
          <a:bodyPr/>
          <a:lstStyle/>
          <a:p>
            <a:pPr marL="0" indent="0" algn="just">
              <a:buFont typeface="Arial" charset="0"/>
              <a:buNone/>
            </a:pPr>
            <a:r>
              <a:rPr lang="en-US" sz="2400" b="1" u="sng" dirty="0" smtClean="0"/>
              <a:t>A mother in doubt</a:t>
            </a:r>
          </a:p>
          <a:p>
            <a:pPr marL="0" indent="0" algn="just">
              <a:buFont typeface="Arial" charset="0"/>
              <a:buNone/>
            </a:pPr>
            <a:endParaRPr lang="en-US" sz="1800" b="1" u="sng" dirty="0" smtClean="0"/>
          </a:p>
          <a:p>
            <a:pPr marL="0" indent="0" algn="just">
              <a:buFont typeface="Arial" charset="0"/>
              <a:buNone/>
            </a:pPr>
            <a:r>
              <a:rPr lang="en-US" sz="1800" b="1" dirty="0" smtClean="0">
                <a:solidFill>
                  <a:srgbClr val="7030A0"/>
                </a:solidFill>
              </a:rPr>
              <a:t>Dear Mr. Clover,</a:t>
            </a:r>
          </a:p>
          <a:p>
            <a:pPr marL="0" indent="0" algn="just">
              <a:buFont typeface="Arial" charset="0"/>
              <a:buNone/>
            </a:pPr>
            <a:r>
              <a:rPr lang="en-US" sz="1800" b="1" dirty="0" smtClean="0">
                <a:solidFill>
                  <a:srgbClr val="7030A0"/>
                </a:solidFill>
              </a:rPr>
              <a:t>	My daughter Laura tries to study English every day. But she never learns it well. Do you think that she has a bad memory for languages? </a:t>
            </a:r>
          </a:p>
          <a:p>
            <a:pPr marL="0" indent="0" algn="r">
              <a:buFont typeface="Arial" charset="0"/>
              <a:buNone/>
            </a:pPr>
            <a:r>
              <a:rPr lang="en-US" sz="1800" b="1" dirty="0" smtClean="0">
                <a:solidFill>
                  <a:srgbClr val="7030A0"/>
                </a:solidFill>
              </a:rPr>
              <a:t>Aretha Thomson</a:t>
            </a:r>
          </a:p>
          <a:p>
            <a:pPr marL="0" indent="0" algn="just">
              <a:buFont typeface="Arial" charset="0"/>
              <a:buNone/>
            </a:pPr>
            <a:endParaRPr lang="en-US" sz="2000" dirty="0" smtClean="0"/>
          </a:p>
          <a:p>
            <a:pPr marL="0" indent="0" algn="just">
              <a:buFont typeface="Arial" charset="0"/>
              <a:buNone/>
            </a:pPr>
            <a:r>
              <a:rPr lang="en-US" sz="2000" dirty="0" smtClean="0"/>
              <a:t> </a:t>
            </a:r>
            <a:r>
              <a:rPr lang="en-US" sz="2000" b="1" dirty="0" smtClean="0"/>
              <a:t>Dear Mrs. Thompson,</a:t>
            </a:r>
          </a:p>
          <a:p>
            <a:pPr marL="0" indent="0" algn="just">
              <a:buFont typeface="Arial" charset="0"/>
              <a:buNone/>
            </a:pPr>
            <a:r>
              <a:rPr lang="en-US" sz="2000" b="1" dirty="0" smtClean="0"/>
              <a:t>	I don’t think Laura has a bad memory for languages. She is a bright student, maybe your daughter lacks interest or she doesn’t like the subject for one reason or another. Perhaps, she is studying at a wrong time of the day. You say that she ‘tries to study”. Why doesn’t she really study? I mean, study and not try too. Sometimes people pretend to study, but unconsciously they don’t pay attention to what they are doing. Ask Laura to talk to her teacher before it is late.</a:t>
            </a:r>
          </a:p>
          <a:p>
            <a:pPr marL="0" indent="0" algn="r">
              <a:buFont typeface="Arial" charset="0"/>
              <a:buNone/>
            </a:pPr>
            <a:r>
              <a:rPr lang="en-US" sz="2000" b="1" dirty="0" smtClean="0"/>
              <a:t>Ken Clover (coordinator)</a:t>
            </a:r>
          </a:p>
        </p:txBody>
      </p:sp>
      <p:sp>
        <p:nvSpPr>
          <p:cNvPr id="7" name="CaixaDeTexto 3"/>
          <p:cNvSpPr txBox="1">
            <a:spLocks noChangeArrowheads="1"/>
          </p:cNvSpPr>
          <p:nvPr/>
        </p:nvSpPr>
        <p:spPr bwMode="auto">
          <a:xfrm>
            <a:off x="179388" y="115888"/>
            <a:ext cx="5688012" cy="646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pt-BR" b="1" dirty="0">
                <a:solidFill>
                  <a:schemeClr val="bg1"/>
                </a:solidFill>
                <a:latin typeface="Calibri" pitchFamily="34" charset="0"/>
              </a:rPr>
              <a:t>LÍNGUA </a:t>
            </a:r>
            <a:r>
              <a:rPr lang="pt-BR" b="1" dirty="0" smtClean="0">
                <a:solidFill>
                  <a:schemeClr val="bg1"/>
                </a:solidFill>
                <a:latin typeface="Calibri" pitchFamily="34" charset="0"/>
              </a:rPr>
              <a:t>INGLESA </a:t>
            </a:r>
            <a:r>
              <a:rPr lang="pt-BR" b="1" dirty="0">
                <a:solidFill>
                  <a:schemeClr val="bg1"/>
                </a:solidFill>
                <a:latin typeface="Calibri" pitchFamily="34" charset="0"/>
              </a:rPr>
              <a:t>– </a:t>
            </a:r>
            <a:r>
              <a:rPr lang="pt-BR" b="1" dirty="0" smtClean="0">
                <a:solidFill>
                  <a:schemeClr val="bg1"/>
                </a:solidFill>
                <a:latin typeface="Calibri" pitchFamily="34" charset="0"/>
              </a:rPr>
              <a:t>1º </a:t>
            </a:r>
            <a:r>
              <a:rPr lang="pt-BR" b="1" dirty="0">
                <a:solidFill>
                  <a:schemeClr val="bg1"/>
                </a:solidFill>
                <a:latin typeface="Calibri" pitchFamily="34" charset="0"/>
              </a:rPr>
              <a:t>A</a:t>
            </a:r>
            <a:r>
              <a:rPr lang="pt-BR" b="1" dirty="0" smtClean="0">
                <a:solidFill>
                  <a:schemeClr val="bg1"/>
                </a:solidFill>
                <a:latin typeface="Calibri" pitchFamily="34" charset="0"/>
              </a:rPr>
              <a:t>no </a:t>
            </a:r>
            <a:r>
              <a:rPr lang="pt-BR" b="1" dirty="0">
                <a:solidFill>
                  <a:schemeClr val="bg1"/>
                </a:solidFill>
                <a:latin typeface="Calibri" pitchFamily="34" charset="0"/>
              </a:rPr>
              <a:t>do Ensino </a:t>
            </a:r>
            <a:r>
              <a:rPr lang="pt-BR" b="1" dirty="0" smtClean="0">
                <a:solidFill>
                  <a:schemeClr val="bg1"/>
                </a:solidFill>
                <a:latin typeface="Calibri" pitchFamily="34" charset="0"/>
              </a:rPr>
              <a:t>Médio</a:t>
            </a:r>
          </a:p>
          <a:p>
            <a:pPr eaLnBrk="1" hangingPunct="1"/>
            <a:r>
              <a:rPr lang="pt-BR" b="1" dirty="0" err="1" smtClean="0">
                <a:solidFill>
                  <a:schemeClr val="bg1"/>
                </a:solidFill>
                <a:latin typeface="Calibri" pitchFamily="34" charset="0"/>
              </a:rPr>
              <a:t>Simple</a:t>
            </a:r>
            <a:r>
              <a:rPr lang="pt-BR" b="1" dirty="0" smtClean="0">
                <a:solidFill>
                  <a:schemeClr val="bg1"/>
                </a:solidFill>
                <a:latin typeface="Calibri" pitchFamily="34" charset="0"/>
              </a:rPr>
              <a:t> </a:t>
            </a:r>
            <a:r>
              <a:rPr lang="pt-BR" b="1" dirty="0" err="1">
                <a:solidFill>
                  <a:schemeClr val="bg1"/>
                </a:solidFill>
                <a:latin typeface="Calibri" pitchFamily="34" charset="0"/>
              </a:rPr>
              <a:t>Present</a:t>
            </a:r>
            <a:endParaRPr lang="pt-BR" b="1" dirty="0">
              <a:solidFill>
                <a:schemeClr val="bg1"/>
              </a:solidFill>
              <a:latin typeface="Calibri"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107950" y="908050"/>
            <a:ext cx="8856663" cy="5949950"/>
          </a:xfrm>
          <a:solidFill>
            <a:srgbClr val="FFFF00"/>
          </a:solidFill>
        </p:spPr>
        <p:txBody>
          <a:bodyPr/>
          <a:lstStyle/>
          <a:p>
            <a:pPr marL="0" indent="0" algn="just">
              <a:buFont typeface="Arial" charset="0"/>
              <a:buNone/>
              <a:defRPr/>
            </a:pPr>
            <a:r>
              <a:rPr lang="en-US" sz="2400" b="1" dirty="0" smtClean="0"/>
              <a:t>Mark the correct answer.</a:t>
            </a:r>
          </a:p>
          <a:p>
            <a:pPr marL="0" indent="0" algn="just">
              <a:buFont typeface="Arial" charset="0"/>
              <a:buNone/>
              <a:defRPr/>
            </a:pPr>
            <a:endParaRPr lang="en-US" sz="2000" b="1" dirty="0"/>
          </a:p>
          <a:p>
            <a:pPr marL="0" indent="0" algn="just">
              <a:buFont typeface="Arial" charset="0"/>
              <a:buNone/>
              <a:defRPr/>
            </a:pPr>
            <a:r>
              <a:rPr lang="en-US" sz="2000" dirty="0" smtClean="0"/>
              <a:t>1. Mrs. Thompson writes to Mr. Clover in the condition of a:</a:t>
            </a:r>
          </a:p>
          <a:p>
            <a:pPr marL="0" indent="0" algn="just">
              <a:buFont typeface="Arial" charset="0"/>
              <a:buNone/>
              <a:defRPr/>
            </a:pPr>
            <a:r>
              <a:rPr lang="en-US" sz="2000" dirty="0" smtClean="0"/>
              <a:t>a) student.          b) mother. </a:t>
            </a:r>
            <a:r>
              <a:rPr lang="en-US" sz="2000" b="1" dirty="0">
                <a:solidFill>
                  <a:schemeClr val="accent6">
                    <a:lumMod val="75000"/>
                  </a:schemeClr>
                </a:solidFill>
              </a:rPr>
              <a:t> </a:t>
            </a:r>
            <a:r>
              <a:rPr lang="en-US" sz="2000" b="1" dirty="0" smtClean="0">
                <a:solidFill>
                  <a:schemeClr val="accent6">
                    <a:lumMod val="75000"/>
                  </a:schemeClr>
                </a:solidFill>
              </a:rPr>
              <a:t>         </a:t>
            </a:r>
            <a:r>
              <a:rPr lang="en-US" sz="2000" dirty="0" smtClean="0"/>
              <a:t>c) teacher.           d) daughter         e) coordinator.</a:t>
            </a:r>
          </a:p>
          <a:p>
            <a:pPr marL="0" indent="0" algn="just">
              <a:buFont typeface="Arial" charset="0"/>
              <a:buNone/>
              <a:defRPr/>
            </a:pPr>
            <a:endParaRPr lang="en-US" sz="2000" dirty="0" smtClean="0"/>
          </a:p>
          <a:p>
            <a:pPr marL="0" indent="0" algn="just">
              <a:buFont typeface="Arial" charset="0"/>
              <a:buNone/>
              <a:defRPr/>
            </a:pPr>
            <a:r>
              <a:rPr lang="en-US" sz="2000" dirty="0" smtClean="0"/>
              <a:t>2. Laura:</a:t>
            </a:r>
          </a:p>
          <a:p>
            <a:pPr marL="0" indent="0" algn="just">
              <a:buFont typeface="Arial" charset="0"/>
              <a:buNone/>
              <a:defRPr/>
            </a:pPr>
            <a:r>
              <a:rPr lang="en-US" sz="2000" dirty="0" smtClean="0"/>
              <a:t>a) doesn’t learn English well.  </a:t>
            </a:r>
            <a:r>
              <a:rPr lang="en-US" sz="2000" b="1" dirty="0">
                <a:solidFill>
                  <a:schemeClr val="accent6">
                    <a:lumMod val="75000"/>
                  </a:schemeClr>
                </a:solidFill>
              </a:rPr>
              <a:t> </a:t>
            </a:r>
            <a:r>
              <a:rPr lang="en-US" sz="2000" b="1" dirty="0" smtClean="0">
                <a:solidFill>
                  <a:schemeClr val="accent6">
                    <a:lumMod val="75000"/>
                  </a:schemeClr>
                </a:solidFill>
              </a:rPr>
              <a:t>      </a:t>
            </a:r>
            <a:r>
              <a:rPr lang="en-US" sz="2000" dirty="0" smtClean="0"/>
              <a:t>                 d) doesn’t study English with attention.</a:t>
            </a:r>
          </a:p>
          <a:p>
            <a:pPr marL="0" indent="0" algn="just">
              <a:buFont typeface="Arial" charset="0"/>
              <a:buNone/>
              <a:defRPr/>
            </a:pPr>
            <a:r>
              <a:rPr lang="en-US" sz="2000" dirty="0" smtClean="0"/>
              <a:t>b) doesn’t pay attention in school.                </a:t>
            </a:r>
            <a:r>
              <a:rPr lang="en-US" sz="2000" dirty="0"/>
              <a:t>e</a:t>
            </a:r>
            <a:r>
              <a:rPr lang="en-US" sz="2000" dirty="0" smtClean="0"/>
              <a:t>) doesn’t like languages.</a:t>
            </a:r>
          </a:p>
          <a:p>
            <a:pPr marL="0" indent="0" algn="just">
              <a:buFont typeface="Arial" charset="0"/>
              <a:buNone/>
              <a:defRPr/>
            </a:pPr>
            <a:r>
              <a:rPr lang="en-US" sz="2000" dirty="0" smtClean="0"/>
              <a:t>c) doesn’t have a good memory.</a:t>
            </a:r>
          </a:p>
          <a:p>
            <a:pPr marL="0" indent="0" algn="just">
              <a:buFont typeface="Arial" charset="0"/>
              <a:buNone/>
              <a:defRPr/>
            </a:pPr>
            <a:endParaRPr lang="en-US" sz="2000" dirty="0"/>
          </a:p>
          <a:p>
            <a:pPr marL="0" indent="0" algn="just">
              <a:buFont typeface="Arial" charset="0"/>
              <a:buNone/>
              <a:defRPr/>
            </a:pPr>
            <a:r>
              <a:rPr lang="en-US" sz="2000" dirty="0" smtClean="0"/>
              <a:t>3. According to the text:</a:t>
            </a:r>
          </a:p>
          <a:p>
            <a:pPr marL="0" indent="0" algn="just">
              <a:buFont typeface="Arial" charset="0"/>
              <a:buNone/>
              <a:defRPr/>
            </a:pPr>
            <a:r>
              <a:rPr lang="en-US" sz="2000" dirty="0" smtClean="0"/>
              <a:t>a) Mrs. Thompson is being impatient with Mr. Clover.</a:t>
            </a:r>
          </a:p>
          <a:p>
            <a:pPr marL="0" indent="0" algn="just">
              <a:buFont typeface="Arial" charset="0"/>
              <a:buNone/>
              <a:defRPr/>
            </a:pPr>
            <a:r>
              <a:rPr lang="en-US" sz="2000" dirty="0" smtClean="0"/>
              <a:t>b) Mr. Clover is worrying too much.</a:t>
            </a:r>
          </a:p>
          <a:p>
            <a:pPr marL="0" indent="0" algn="just">
              <a:buFont typeface="Arial" charset="0"/>
              <a:buNone/>
              <a:defRPr/>
            </a:pPr>
            <a:r>
              <a:rPr lang="en-US" sz="2000" dirty="0" smtClean="0"/>
              <a:t>c) Mrs. Thompson is searching for another school for Laura.</a:t>
            </a:r>
          </a:p>
          <a:p>
            <a:pPr marL="0" indent="0" algn="just">
              <a:buFont typeface="Arial" charset="0"/>
              <a:buNone/>
              <a:defRPr/>
            </a:pPr>
            <a:r>
              <a:rPr lang="en-US" sz="2000" dirty="0" smtClean="0"/>
              <a:t>d) Mr. Clover is planning another classroom for Laura.</a:t>
            </a:r>
          </a:p>
          <a:p>
            <a:pPr marL="0" indent="0" algn="just">
              <a:buFont typeface="Arial" charset="0"/>
              <a:buNone/>
              <a:defRPr/>
            </a:pPr>
            <a:r>
              <a:rPr lang="en-US" sz="2000" dirty="0" smtClean="0"/>
              <a:t>e) Mrs. Thompson is trying to help Laura. </a:t>
            </a:r>
            <a:endParaRPr lang="en-US" sz="2000" dirty="0"/>
          </a:p>
        </p:txBody>
      </p:sp>
      <p:sp>
        <p:nvSpPr>
          <p:cNvPr id="4" name="CaixaDeTexto 3"/>
          <p:cNvSpPr txBox="1">
            <a:spLocks noChangeArrowheads="1"/>
          </p:cNvSpPr>
          <p:nvPr/>
        </p:nvSpPr>
        <p:spPr bwMode="auto">
          <a:xfrm>
            <a:off x="179388" y="115888"/>
            <a:ext cx="5688012" cy="646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pt-BR" b="1" dirty="0">
                <a:solidFill>
                  <a:schemeClr val="bg1"/>
                </a:solidFill>
                <a:latin typeface="Calibri" pitchFamily="34" charset="0"/>
              </a:rPr>
              <a:t>LÍNGUA </a:t>
            </a:r>
            <a:r>
              <a:rPr lang="pt-BR" b="1" dirty="0" smtClean="0">
                <a:solidFill>
                  <a:schemeClr val="bg1"/>
                </a:solidFill>
                <a:latin typeface="Calibri" pitchFamily="34" charset="0"/>
              </a:rPr>
              <a:t>INGLESA </a:t>
            </a:r>
            <a:r>
              <a:rPr lang="pt-BR" b="1" dirty="0">
                <a:solidFill>
                  <a:schemeClr val="bg1"/>
                </a:solidFill>
                <a:latin typeface="Calibri" pitchFamily="34" charset="0"/>
              </a:rPr>
              <a:t>– </a:t>
            </a:r>
            <a:r>
              <a:rPr lang="pt-BR" b="1" dirty="0" smtClean="0">
                <a:solidFill>
                  <a:schemeClr val="bg1"/>
                </a:solidFill>
                <a:latin typeface="Calibri" pitchFamily="34" charset="0"/>
              </a:rPr>
              <a:t>1º </a:t>
            </a:r>
            <a:r>
              <a:rPr lang="pt-BR" b="1" dirty="0">
                <a:solidFill>
                  <a:schemeClr val="bg1"/>
                </a:solidFill>
                <a:latin typeface="Calibri" pitchFamily="34" charset="0"/>
              </a:rPr>
              <a:t>A</a:t>
            </a:r>
            <a:r>
              <a:rPr lang="pt-BR" b="1" dirty="0" smtClean="0">
                <a:solidFill>
                  <a:schemeClr val="bg1"/>
                </a:solidFill>
                <a:latin typeface="Calibri" pitchFamily="34" charset="0"/>
              </a:rPr>
              <a:t>no </a:t>
            </a:r>
            <a:r>
              <a:rPr lang="pt-BR" b="1" dirty="0">
                <a:solidFill>
                  <a:schemeClr val="bg1"/>
                </a:solidFill>
                <a:latin typeface="Calibri" pitchFamily="34" charset="0"/>
              </a:rPr>
              <a:t>do Ensino </a:t>
            </a:r>
            <a:r>
              <a:rPr lang="pt-BR" b="1" dirty="0" smtClean="0">
                <a:solidFill>
                  <a:schemeClr val="bg1"/>
                </a:solidFill>
                <a:latin typeface="Calibri" pitchFamily="34" charset="0"/>
              </a:rPr>
              <a:t>Médio</a:t>
            </a:r>
          </a:p>
          <a:p>
            <a:pPr eaLnBrk="1" hangingPunct="1"/>
            <a:r>
              <a:rPr lang="pt-BR" b="1" dirty="0" err="1" smtClean="0">
                <a:solidFill>
                  <a:schemeClr val="bg1"/>
                </a:solidFill>
                <a:latin typeface="Calibri" pitchFamily="34" charset="0"/>
              </a:rPr>
              <a:t>Simple</a:t>
            </a:r>
            <a:r>
              <a:rPr lang="pt-BR" b="1" dirty="0" smtClean="0">
                <a:solidFill>
                  <a:schemeClr val="bg1"/>
                </a:solidFill>
                <a:latin typeface="Calibri" pitchFamily="34" charset="0"/>
              </a:rPr>
              <a:t> </a:t>
            </a:r>
            <a:r>
              <a:rPr lang="pt-BR" b="1" dirty="0" err="1">
                <a:solidFill>
                  <a:schemeClr val="bg1"/>
                </a:solidFill>
                <a:latin typeface="Calibri" pitchFamily="34" charset="0"/>
              </a:rPr>
              <a:t>Present</a:t>
            </a:r>
            <a:endParaRPr lang="pt-BR" b="1" dirty="0">
              <a:solidFill>
                <a:schemeClr val="bg1"/>
              </a:solidFill>
              <a:latin typeface="Calibri"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107950" y="1000125"/>
            <a:ext cx="8856663" cy="5668963"/>
          </a:xfrm>
          <a:solidFill>
            <a:srgbClr val="FFFF00"/>
          </a:solidFill>
        </p:spPr>
        <p:txBody>
          <a:bodyPr/>
          <a:lstStyle/>
          <a:p>
            <a:pPr marL="0" indent="0" algn="just">
              <a:buFont typeface="Arial" charset="0"/>
              <a:buNone/>
              <a:defRPr/>
            </a:pPr>
            <a:r>
              <a:rPr lang="pt-BR" sz="1800" dirty="0" smtClean="0"/>
              <a:t>4</a:t>
            </a:r>
            <a:r>
              <a:rPr lang="en-US" sz="1800" dirty="0" smtClean="0"/>
              <a:t>. Mr. Ken Clover thinks that Laura is a:</a:t>
            </a:r>
          </a:p>
          <a:p>
            <a:pPr marL="0" indent="0" algn="just">
              <a:buFont typeface="Arial" charset="0"/>
              <a:buNone/>
              <a:defRPr/>
            </a:pPr>
            <a:r>
              <a:rPr lang="en-US" sz="1800" dirty="0" smtClean="0"/>
              <a:t>a) bad student.                                        d) girl without memory.                 </a:t>
            </a:r>
          </a:p>
          <a:p>
            <a:pPr marL="0" indent="0" algn="just">
              <a:buFont typeface="Arial" charset="0"/>
              <a:buNone/>
              <a:defRPr/>
            </a:pPr>
            <a:r>
              <a:rPr lang="en-US" sz="1800" dirty="0" smtClean="0"/>
              <a:t>b) good daughter.                                    e) good student. </a:t>
            </a:r>
            <a:endParaRPr lang="en-US" sz="1800" b="1" dirty="0" smtClean="0">
              <a:solidFill>
                <a:schemeClr val="accent6">
                  <a:lumMod val="75000"/>
                </a:schemeClr>
              </a:solidFill>
            </a:endParaRPr>
          </a:p>
          <a:p>
            <a:pPr marL="0" indent="0" algn="just">
              <a:buFont typeface="Arial" charset="0"/>
              <a:buNone/>
              <a:defRPr/>
            </a:pPr>
            <a:r>
              <a:rPr lang="en-US" sz="1800" dirty="0" smtClean="0"/>
              <a:t>c) bad daughter.</a:t>
            </a:r>
          </a:p>
          <a:p>
            <a:pPr algn="just">
              <a:buFont typeface="Arial" charset="0"/>
              <a:buAutoNum type="alphaLcParenR"/>
              <a:defRPr/>
            </a:pPr>
            <a:endParaRPr lang="en-US" sz="1800" dirty="0" smtClean="0"/>
          </a:p>
          <a:p>
            <a:pPr marL="0" indent="0" algn="just">
              <a:buFont typeface="Arial" charset="0"/>
              <a:buNone/>
              <a:defRPr/>
            </a:pPr>
            <a:r>
              <a:rPr lang="en-US" sz="1800" dirty="0" smtClean="0"/>
              <a:t>5. The text is about:</a:t>
            </a:r>
          </a:p>
          <a:p>
            <a:pPr marL="0" indent="0" algn="just">
              <a:buFont typeface="Arial" charset="0"/>
              <a:buNone/>
              <a:defRPr/>
            </a:pPr>
            <a:r>
              <a:rPr lang="en-US" sz="1800" dirty="0" smtClean="0"/>
              <a:t>a) school problems.                                d) discipline.</a:t>
            </a:r>
          </a:p>
          <a:p>
            <a:pPr marL="0" indent="0" algn="just">
              <a:buFont typeface="Arial" charset="0"/>
              <a:buNone/>
              <a:defRPr/>
            </a:pPr>
            <a:r>
              <a:rPr lang="en-US" sz="1800" dirty="0" smtClean="0"/>
              <a:t>b) learning difficulties. </a:t>
            </a:r>
            <a:r>
              <a:rPr lang="en-US" sz="1800" b="1" dirty="0" smtClean="0">
                <a:solidFill>
                  <a:schemeClr val="accent6">
                    <a:lumMod val="75000"/>
                  </a:schemeClr>
                </a:solidFill>
              </a:rPr>
              <a:t>       </a:t>
            </a:r>
            <a:r>
              <a:rPr lang="en-US" sz="1800" dirty="0" smtClean="0"/>
              <a:t>                   e) bad students.</a:t>
            </a:r>
          </a:p>
          <a:p>
            <a:pPr marL="0" indent="0" algn="just">
              <a:buFont typeface="Arial" charset="0"/>
              <a:buNone/>
              <a:defRPr/>
            </a:pPr>
            <a:r>
              <a:rPr lang="en-US" sz="1800" dirty="0" smtClean="0"/>
              <a:t>c) adolescence conflicts.</a:t>
            </a:r>
          </a:p>
          <a:p>
            <a:pPr marL="0" indent="0" algn="just">
              <a:buFont typeface="Arial" charset="0"/>
              <a:buNone/>
              <a:defRPr/>
            </a:pPr>
            <a:endParaRPr lang="en-US" sz="1800" dirty="0" smtClean="0"/>
          </a:p>
          <a:p>
            <a:pPr marL="0" indent="0" algn="just">
              <a:buFont typeface="Arial" charset="0"/>
              <a:buNone/>
              <a:defRPr/>
            </a:pPr>
            <a:r>
              <a:rPr lang="en-US" sz="1800" dirty="0" smtClean="0"/>
              <a:t>6. Ask the questions below to a classmate and write the answers that s/he’ll give you</a:t>
            </a:r>
            <a:r>
              <a:rPr lang="en-US" sz="1800" dirty="0"/>
              <a:t>. </a:t>
            </a:r>
            <a:r>
              <a:rPr lang="en-US" sz="1800" dirty="0" smtClean="0"/>
              <a:t>After, </a:t>
            </a:r>
            <a:r>
              <a:rPr lang="en-US" sz="1800" dirty="0"/>
              <a:t>you </a:t>
            </a:r>
            <a:r>
              <a:rPr lang="en-US" sz="1800" dirty="0" smtClean="0"/>
              <a:t>answer </a:t>
            </a:r>
            <a:r>
              <a:rPr lang="en-US" sz="1800" dirty="0"/>
              <a:t>to </a:t>
            </a:r>
            <a:r>
              <a:rPr lang="en-US" sz="1800" dirty="0" smtClean="0"/>
              <a:t>her/him</a:t>
            </a:r>
            <a:r>
              <a:rPr lang="en-US" sz="1800" dirty="0"/>
              <a:t>.</a:t>
            </a:r>
          </a:p>
          <a:p>
            <a:pPr marL="0" indent="0" algn="just">
              <a:buFont typeface="Arial" charset="0"/>
              <a:buNone/>
              <a:defRPr/>
            </a:pPr>
            <a:r>
              <a:rPr lang="en-US" sz="1800" dirty="0" smtClean="0"/>
              <a:t>a) Do you have problems in Chemistry?   </a:t>
            </a:r>
            <a:endParaRPr lang="en-US" sz="1800" b="1" dirty="0" smtClean="0">
              <a:solidFill>
                <a:schemeClr val="accent6">
                  <a:lumMod val="75000"/>
                </a:schemeClr>
              </a:solidFill>
            </a:endParaRPr>
          </a:p>
          <a:p>
            <a:pPr marL="0" indent="0" algn="just">
              <a:buFont typeface="Arial" charset="0"/>
              <a:buNone/>
              <a:defRPr/>
            </a:pPr>
            <a:r>
              <a:rPr lang="en-US" sz="1800" dirty="0" smtClean="0"/>
              <a:t>b) Does your father smoke?</a:t>
            </a:r>
          </a:p>
          <a:p>
            <a:pPr marL="0" indent="0" algn="just">
              <a:buFont typeface="Arial" charset="0"/>
              <a:buNone/>
              <a:defRPr/>
            </a:pPr>
            <a:r>
              <a:rPr lang="en-US" sz="1800" dirty="0" smtClean="0"/>
              <a:t>c) Do you take a bus to go home?</a:t>
            </a:r>
          </a:p>
          <a:p>
            <a:pPr marL="0" indent="0" algn="just">
              <a:buFont typeface="Arial" charset="0"/>
              <a:buNone/>
              <a:defRPr/>
            </a:pPr>
            <a:r>
              <a:rPr lang="en-US" sz="1800" dirty="0" smtClean="0"/>
              <a:t>d) Do you like chocolate ice-cream?</a:t>
            </a:r>
          </a:p>
          <a:p>
            <a:pPr marL="0" indent="0" algn="just">
              <a:buFont typeface="Arial" charset="0"/>
              <a:buNone/>
              <a:defRPr/>
            </a:pPr>
            <a:r>
              <a:rPr lang="en-US" sz="1800" dirty="0" smtClean="0"/>
              <a:t>e) Does your family always go to the movies? </a:t>
            </a:r>
          </a:p>
          <a:p>
            <a:pPr marL="0" indent="0" algn="just">
              <a:buFont typeface="Arial" charset="0"/>
              <a:buNone/>
              <a:defRPr/>
            </a:pPr>
            <a:endParaRPr lang="pt-BR" sz="1800" dirty="0"/>
          </a:p>
        </p:txBody>
      </p:sp>
      <p:sp>
        <p:nvSpPr>
          <p:cNvPr id="4" name="CaixaDeTexto 3"/>
          <p:cNvSpPr txBox="1">
            <a:spLocks noChangeArrowheads="1"/>
          </p:cNvSpPr>
          <p:nvPr/>
        </p:nvSpPr>
        <p:spPr bwMode="auto">
          <a:xfrm>
            <a:off x="179388" y="115888"/>
            <a:ext cx="5688012" cy="646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pt-BR" b="1" dirty="0">
                <a:solidFill>
                  <a:schemeClr val="bg1"/>
                </a:solidFill>
                <a:latin typeface="Calibri" pitchFamily="34" charset="0"/>
              </a:rPr>
              <a:t>LÍNGUA </a:t>
            </a:r>
            <a:r>
              <a:rPr lang="pt-BR" b="1" dirty="0" smtClean="0">
                <a:solidFill>
                  <a:schemeClr val="bg1"/>
                </a:solidFill>
                <a:latin typeface="Calibri" pitchFamily="34" charset="0"/>
              </a:rPr>
              <a:t>INGLESA </a:t>
            </a:r>
            <a:r>
              <a:rPr lang="pt-BR" b="1" dirty="0">
                <a:solidFill>
                  <a:schemeClr val="bg1"/>
                </a:solidFill>
                <a:latin typeface="Calibri" pitchFamily="34" charset="0"/>
              </a:rPr>
              <a:t>– </a:t>
            </a:r>
            <a:r>
              <a:rPr lang="pt-BR" b="1" dirty="0" smtClean="0">
                <a:solidFill>
                  <a:schemeClr val="bg1"/>
                </a:solidFill>
                <a:latin typeface="Calibri" pitchFamily="34" charset="0"/>
              </a:rPr>
              <a:t>1º </a:t>
            </a:r>
            <a:r>
              <a:rPr lang="pt-BR" b="1" dirty="0">
                <a:solidFill>
                  <a:schemeClr val="bg1"/>
                </a:solidFill>
                <a:latin typeface="Calibri" pitchFamily="34" charset="0"/>
              </a:rPr>
              <a:t>A</a:t>
            </a:r>
            <a:r>
              <a:rPr lang="pt-BR" b="1" dirty="0" smtClean="0">
                <a:solidFill>
                  <a:schemeClr val="bg1"/>
                </a:solidFill>
                <a:latin typeface="Calibri" pitchFamily="34" charset="0"/>
              </a:rPr>
              <a:t>no </a:t>
            </a:r>
            <a:r>
              <a:rPr lang="pt-BR" b="1" dirty="0">
                <a:solidFill>
                  <a:schemeClr val="bg1"/>
                </a:solidFill>
                <a:latin typeface="Calibri" pitchFamily="34" charset="0"/>
              </a:rPr>
              <a:t>do Ensino </a:t>
            </a:r>
            <a:r>
              <a:rPr lang="pt-BR" b="1" dirty="0" smtClean="0">
                <a:solidFill>
                  <a:schemeClr val="bg1"/>
                </a:solidFill>
                <a:latin typeface="Calibri" pitchFamily="34" charset="0"/>
              </a:rPr>
              <a:t>Médio</a:t>
            </a:r>
          </a:p>
          <a:p>
            <a:pPr eaLnBrk="1" hangingPunct="1"/>
            <a:r>
              <a:rPr lang="pt-BR" b="1" dirty="0" err="1" smtClean="0">
                <a:solidFill>
                  <a:schemeClr val="bg1"/>
                </a:solidFill>
                <a:latin typeface="Calibri" pitchFamily="34" charset="0"/>
              </a:rPr>
              <a:t>Simple</a:t>
            </a:r>
            <a:r>
              <a:rPr lang="pt-BR" b="1" dirty="0" smtClean="0">
                <a:solidFill>
                  <a:schemeClr val="bg1"/>
                </a:solidFill>
                <a:latin typeface="Calibri" pitchFamily="34" charset="0"/>
              </a:rPr>
              <a:t> </a:t>
            </a:r>
            <a:r>
              <a:rPr lang="pt-BR" b="1" dirty="0" err="1">
                <a:solidFill>
                  <a:schemeClr val="bg1"/>
                </a:solidFill>
                <a:latin typeface="Calibri" pitchFamily="34" charset="0"/>
              </a:rPr>
              <a:t>Present</a:t>
            </a:r>
            <a:endParaRPr lang="pt-BR" b="1" dirty="0">
              <a:solidFill>
                <a:schemeClr val="bg1"/>
              </a:solidFill>
              <a:latin typeface="Calibri"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179512" y="980728"/>
            <a:ext cx="8712968" cy="5760640"/>
          </a:xfrm>
          <a:solidFill>
            <a:srgbClr val="FFFF00"/>
          </a:solidFill>
        </p:spPr>
        <p:txBody>
          <a:bodyPr/>
          <a:lstStyle/>
          <a:p>
            <a:pPr marL="0" indent="0">
              <a:buNone/>
            </a:pPr>
            <a:r>
              <a:rPr lang="pt-BR" sz="1800" dirty="0" smtClean="0"/>
              <a:t>7</a:t>
            </a:r>
            <a:r>
              <a:rPr lang="en-US" sz="1800" dirty="0" smtClean="0"/>
              <a:t>. Excuse me, _____in that house?</a:t>
            </a:r>
          </a:p>
          <a:p>
            <a:pPr marL="0" indent="0">
              <a:buNone/>
            </a:pPr>
            <a:r>
              <a:rPr lang="en-US" sz="1800" dirty="0" smtClean="0"/>
              <a:t>    a) do you live                       d) don’t live</a:t>
            </a:r>
          </a:p>
          <a:p>
            <a:pPr marL="0" indent="0">
              <a:buNone/>
            </a:pPr>
            <a:r>
              <a:rPr lang="en-US" sz="1800" dirty="0" smtClean="0"/>
              <a:t>    b) are she live                      e) you don’t lives</a:t>
            </a:r>
          </a:p>
          <a:p>
            <a:pPr marL="0" indent="0">
              <a:buNone/>
            </a:pPr>
            <a:r>
              <a:rPr lang="en-US" sz="1800" dirty="0" smtClean="0"/>
              <a:t>    c) doesn’t live</a:t>
            </a:r>
          </a:p>
          <a:p>
            <a:pPr marL="0" indent="0">
              <a:buNone/>
            </a:pPr>
            <a:endParaRPr lang="en-US" sz="1800" dirty="0" smtClean="0"/>
          </a:p>
          <a:p>
            <a:pPr marL="0" indent="0">
              <a:buNone/>
            </a:pPr>
            <a:r>
              <a:rPr lang="en-US" sz="1800" dirty="0" smtClean="0"/>
              <a:t>8. She _____ chocolate. Why ______ her something else?</a:t>
            </a:r>
          </a:p>
          <a:p>
            <a:pPr marL="0" indent="0">
              <a:buNone/>
            </a:pPr>
            <a:r>
              <a:rPr lang="en-US" sz="1800" dirty="0" smtClean="0"/>
              <a:t>    a) don’t like/do you offer</a:t>
            </a:r>
          </a:p>
          <a:p>
            <a:pPr marL="0" indent="0">
              <a:buNone/>
            </a:pPr>
            <a:r>
              <a:rPr lang="en-US" sz="1800" dirty="0" smtClean="0"/>
              <a:t>    b) doesn’t likes/don’t you offer</a:t>
            </a:r>
          </a:p>
          <a:p>
            <a:pPr marL="0" indent="0">
              <a:buNone/>
            </a:pPr>
            <a:r>
              <a:rPr lang="en-US" sz="1800" dirty="0" smtClean="0"/>
              <a:t>    c) doesn’t like/ don’t you offers</a:t>
            </a:r>
          </a:p>
          <a:p>
            <a:pPr marL="0" indent="0">
              <a:buNone/>
            </a:pPr>
            <a:r>
              <a:rPr lang="en-US" sz="1800" dirty="0" smtClean="0"/>
              <a:t>    d) doesn’t like/don’t you offer</a:t>
            </a:r>
          </a:p>
          <a:p>
            <a:pPr marL="0" indent="0">
              <a:buNone/>
            </a:pPr>
            <a:r>
              <a:rPr lang="en-US" sz="1800" dirty="0" smtClean="0"/>
              <a:t>    e) aren’t like/do not you offer</a:t>
            </a:r>
          </a:p>
          <a:p>
            <a:pPr marL="0" indent="0">
              <a:buNone/>
            </a:pPr>
            <a:endParaRPr lang="en-US" sz="1800" dirty="0" smtClean="0"/>
          </a:p>
          <a:p>
            <a:pPr marL="0" indent="0">
              <a:buNone/>
            </a:pPr>
            <a:r>
              <a:rPr lang="en-US" sz="1800" dirty="0" smtClean="0"/>
              <a:t>9</a:t>
            </a:r>
            <a:r>
              <a:rPr lang="en-US" sz="1800" b="1" dirty="0" smtClean="0"/>
              <a:t>.  “</a:t>
            </a:r>
            <a:r>
              <a:rPr lang="en-US" sz="1800" b="1" dirty="0" err="1" smtClean="0"/>
              <a:t>Ariano</a:t>
            </a:r>
            <a:r>
              <a:rPr lang="en-US" sz="1800" b="1" dirty="0" smtClean="0"/>
              <a:t> </a:t>
            </a:r>
            <a:r>
              <a:rPr lang="en-US" sz="1800" b="1" dirty="0" err="1" smtClean="0"/>
              <a:t>Suassuna</a:t>
            </a:r>
            <a:r>
              <a:rPr lang="en-US" sz="1800" b="1" dirty="0" smtClean="0"/>
              <a:t>  writes horror stories.“ </a:t>
            </a:r>
            <a:r>
              <a:rPr lang="en-US" sz="1800" dirty="0" smtClean="0"/>
              <a:t>in negative form:</a:t>
            </a:r>
          </a:p>
          <a:p>
            <a:pPr marL="0" indent="0">
              <a:buNone/>
            </a:pPr>
            <a:r>
              <a:rPr lang="en-US" sz="1800" b="1" dirty="0" smtClean="0"/>
              <a:t>     </a:t>
            </a:r>
            <a:r>
              <a:rPr lang="en-US" sz="1800" dirty="0" smtClean="0"/>
              <a:t>a) </a:t>
            </a:r>
            <a:r>
              <a:rPr lang="en-US" sz="1800" dirty="0" err="1" smtClean="0"/>
              <a:t>Ariano</a:t>
            </a:r>
            <a:r>
              <a:rPr lang="en-US" sz="1800" dirty="0" smtClean="0"/>
              <a:t> </a:t>
            </a:r>
            <a:r>
              <a:rPr lang="en-US" sz="1800" dirty="0" err="1" smtClean="0"/>
              <a:t>Suassuna</a:t>
            </a:r>
            <a:r>
              <a:rPr lang="en-US" sz="1800" dirty="0" smtClean="0"/>
              <a:t> don’t write horror stories.</a:t>
            </a:r>
          </a:p>
          <a:p>
            <a:pPr marL="0" indent="0">
              <a:buNone/>
            </a:pPr>
            <a:r>
              <a:rPr lang="en-US" sz="1800" dirty="0" smtClean="0"/>
              <a:t>     b) </a:t>
            </a:r>
            <a:r>
              <a:rPr lang="en-US" sz="1800" dirty="0" err="1" smtClean="0"/>
              <a:t>Ariano</a:t>
            </a:r>
            <a:r>
              <a:rPr lang="en-US" sz="1800" dirty="0" smtClean="0"/>
              <a:t> </a:t>
            </a:r>
            <a:r>
              <a:rPr lang="en-US" sz="1800" dirty="0" err="1" smtClean="0"/>
              <a:t>Suassuna</a:t>
            </a:r>
            <a:r>
              <a:rPr lang="en-US" sz="1800" dirty="0" smtClean="0"/>
              <a:t> didn’t write horror stories.</a:t>
            </a:r>
          </a:p>
          <a:p>
            <a:pPr marL="0" indent="0">
              <a:buNone/>
            </a:pPr>
            <a:r>
              <a:rPr lang="en-US" sz="1800" dirty="0" smtClean="0"/>
              <a:t>     c) </a:t>
            </a:r>
            <a:r>
              <a:rPr lang="en-US" sz="1800" dirty="0" err="1" smtClean="0"/>
              <a:t>Ariano</a:t>
            </a:r>
            <a:r>
              <a:rPr lang="en-US" sz="1800" dirty="0" smtClean="0"/>
              <a:t> </a:t>
            </a:r>
            <a:r>
              <a:rPr lang="en-US" sz="1800" dirty="0" err="1" smtClean="0"/>
              <a:t>Suassuna</a:t>
            </a:r>
            <a:r>
              <a:rPr lang="en-US" sz="1800" dirty="0" smtClean="0"/>
              <a:t> doesn’t writes horror stories.</a:t>
            </a:r>
          </a:p>
          <a:p>
            <a:pPr marL="0" indent="0">
              <a:buNone/>
            </a:pPr>
            <a:r>
              <a:rPr lang="en-US" sz="1800" dirty="0" smtClean="0"/>
              <a:t>     d) </a:t>
            </a:r>
            <a:r>
              <a:rPr lang="en-US" sz="1800" dirty="0" err="1" smtClean="0"/>
              <a:t>Ariano</a:t>
            </a:r>
            <a:r>
              <a:rPr lang="en-US" sz="1800" dirty="0" smtClean="0"/>
              <a:t> </a:t>
            </a:r>
            <a:r>
              <a:rPr lang="en-US" sz="1800" dirty="0" err="1" smtClean="0"/>
              <a:t>Suassuna</a:t>
            </a:r>
            <a:r>
              <a:rPr lang="en-US" sz="1800" dirty="0" smtClean="0"/>
              <a:t> doesn’t write horror stories.</a:t>
            </a:r>
            <a:endParaRPr lang="en-US" sz="1800" dirty="0"/>
          </a:p>
        </p:txBody>
      </p:sp>
      <p:sp>
        <p:nvSpPr>
          <p:cNvPr id="4" name="CaixaDeTexto 3"/>
          <p:cNvSpPr txBox="1">
            <a:spLocks noChangeArrowheads="1"/>
          </p:cNvSpPr>
          <p:nvPr/>
        </p:nvSpPr>
        <p:spPr bwMode="auto">
          <a:xfrm>
            <a:off x="179388" y="115888"/>
            <a:ext cx="5688012" cy="646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pt-BR" b="1" dirty="0">
                <a:solidFill>
                  <a:schemeClr val="bg1"/>
                </a:solidFill>
                <a:latin typeface="Calibri" pitchFamily="34" charset="0"/>
              </a:rPr>
              <a:t>LÍNGUA </a:t>
            </a:r>
            <a:r>
              <a:rPr lang="pt-BR" b="1" dirty="0" smtClean="0">
                <a:solidFill>
                  <a:schemeClr val="bg1"/>
                </a:solidFill>
                <a:latin typeface="Calibri" pitchFamily="34" charset="0"/>
              </a:rPr>
              <a:t>INGLESA </a:t>
            </a:r>
            <a:r>
              <a:rPr lang="pt-BR" b="1" dirty="0">
                <a:solidFill>
                  <a:schemeClr val="bg1"/>
                </a:solidFill>
                <a:latin typeface="Calibri" pitchFamily="34" charset="0"/>
              </a:rPr>
              <a:t>– </a:t>
            </a:r>
            <a:r>
              <a:rPr lang="pt-BR" b="1" dirty="0" smtClean="0">
                <a:solidFill>
                  <a:schemeClr val="bg1"/>
                </a:solidFill>
                <a:latin typeface="Calibri" pitchFamily="34" charset="0"/>
              </a:rPr>
              <a:t>1º </a:t>
            </a:r>
            <a:r>
              <a:rPr lang="pt-BR" b="1" dirty="0">
                <a:solidFill>
                  <a:schemeClr val="bg1"/>
                </a:solidFill>
                <a:latin typeface="Calibri" pitchFamily="34" charset="0"/>
              </a:rPr>
              <a:t>A</a:t>
            </a:r>
            <a:r>
              <a:rPr lang="pt-BR" b="1" dirty="0" smtClean="0">
                <a:solidFill>
                  <a:schemeClr val="bg1"/>
                </a:solidFill>
                <a:latin typeface="Calibri" pitchFamily="34" charset="0"/>
              </a:rPr>
              <a:t>no </a:t>
            </a:r>
            <a:r>
              <a:rPr lang="pt-BR" b="1" dirty="0">
                <a:solidFill>
                  <a:schemeClr val="bg1"/>
                </a:solidFill>
                <a:latin typeface="Calibri" pitchFamily="34" charset="0"/>
              </a:rPr>
              <a:t>do Ensino </a:t>
            </a:r>
            <a:r>
              <a:rPr lang="pt-BR" b="1" dirty="0" smtClean="0">
                <a:solidFill>
                  <a:schemeClr val="bg1"/>
                </a:solidFill>
                <a:latin typeface="Calibri" pitchFamily="34" charset="0"/>
              </a:rPr>
              <a:t>Médio</a:t>
            </a:r>
          </a:p>
          <a:p>
            <a:pPr eaLnBrk="1" hangingPunct="1"/>
            <a:r>
              <a:rPr lang="pt-BR" b="1" dirty="0" err="1" smtClean="0">
                <a:solidFill>
                  <a:schemeClr val="bg1"/>
                </a:solidFill>
                <a:latin typeface="Calibri" pitchFamily="34" charset="0"/>
              </a:rPr>
              <a:t>Simple</a:t>
            </a:r>
            <a:r>
              <a:rPr lang="pt-BR" b="1" dirty="0" smtClean="0">
                <a:solidFill>
                  <a:schemeClr val="bg1"/>
                </a:solidFill>
                <a:latin typeface="Calibri" pitchFamily="34" charset="0"/>
              </a:rPr>
              <a:t> </a:t>
            </a:r>
            <a:r>
              <a:rPr lang="pt-BR" b="1" dirty="0" err="1">
                <a:solidFill>
                  <a:schemeClr val="bg1"/>
                </a:solidFill>
                <a:latin typeface="Calibri" pitchFamily="34" charset="0"/>
              </a:rPr>
              <a:t>Present</a:t>
            </a:r>
            <a:endParaRPr lang="pt-BR" b="1" dirty="0">
              <a:solidFill>
                <a:schemeClr val="bg1"/>
              </a:solidFill>
              <a:latin typeface="Calibri" pitchFamily="34" charset="0"/>
            </a:endParaRPr>
          </a:p>
        </p:txBody>
      </p:sp>
    </p:spTree>
    <p:extLst>
      <p:ext uri="{BB962C8B-B14F-4D97-AF65-F5344CB8AC3E}">
        <p14:creationId xmlns:p14="http://schemas.microsoft.com/office/powerpoint/2010/main" xmlns="" val="39594283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51520" y="1124744"/>
            <a:ext cx="8712968" cy="5544616"/>
          </a:xfrm>
          <a:solidFill>
            <a:srgbClr val="FFFF00"/>
          </a:solidFill>
        </p:spPr>
        <p:txBody>
          <a:bodyPr/>
          <a:lstStyle/>
          <a:p>
            <a:pPr>
              <a:buAutoNum type="arabicPeriod" startAt="10"/>
            </a:pPr>
            <a:r>
              <a:rPr lang="en-US" sz="1800" dirty="0" smtClean="0"/>
              <a:t>Answer the questions below. Use short answers.</a:t>
            </a:r>
          </a:p>
          <a:p>
            <a:pPr>
              <a:buAutoNum type="arabicPeriod" startAt="10"/>
            </a:pPr>
            <a:endParaRPr lang="en-US" sz="1800" dirty="0" smtClean="0"/>
          </a:p>
          <a:p>
            <a:pPr marL="0" indent="0">
              <a:buNone/>
            </a:pPr>
            <a:r>
              <a:rPr lang="en-US" sz="1800" dirty="0" smtClean="0"/>
              <a:t>a) Do you study in the morning?</a:t>
            </a:r>
          </a:p>
          <a:p>
            <a:pPr marL="0" indent="0">
              <a:buNone/>
            </a:pPr>
            <a:r>
              <a:rPr lang="en-US" sz="1800" dirty="0" smtClean="0"/>
              <a:t>b) Do you play soccer on Friday?</a:t>
            </a:r>
          </a:p>
          <a:p>
            <a:pPr marL="0" indent="0">
              <a:buNone/>
            </a:pPr>
            <a:r>
              <a:rPr lang="en-US" sz="1800" dirty="0" smtClean="0"/>
              <a:t>c) Does your best friend live in a beautiful town?</a:t>
            </a:r>
          </a:p>
          <a:p>
            <a:pPr marL="0" indent="0">
              <a:buNone/>
            </a:pPr>
            <a:r>
              <a:rPr lang="en-US" sz="1800" dirty="0" smtClean="0"/>
              <a:t>d) Does the Earth revolve around the sun?</a:t>
            </a:r>
          </a:p>
          <a:p>
            <a:pPr>
              <a:buAutoNum type="alphaLcParenR" startAt="4"/>
            </a:pPr>
            <a:endParaRPr lang="en-US" sz="1800" dirty="0" smtClean="0"/>
          </a:p>
          <a:p>
            <a:pPr marL="0" indent="0">
              <a:buNone/>
            </a:pPr>
            <a:r>
              <a:rPr lang="en-US" sz="1800" dirty="0" smtClean="0"/>
              <a:t>11. Look this picture and write an affirmative sentence for each one. </a:t>
            </a:r>
          </a:p>
          <a:p>
            <a:pPr marL="0" indent="0">
              <a:buNone/>
            </a:pPr>
            <a:endParaRPr lang="pt-BR" sz="1800" dirty="0"/>
          </a:p>
          <a:p>
            <a:pPr marL="0" indent="0">
              <a:buNone/>
            </a:pPr>
            <a:endParaRPr lang="pt-BR" sz="1800" dirty="0"/>
          </a:p>
        </p:txBody>
      </p:sp>
      <p:sp>
        <p:nvSpPr>
          <p:cNvPr id="5" name="CaixaDeTexto 3"/>
          <p:cNvSpPr txBox="1">
            <a:spLocks noChangeArrowheads="1"/>
          </p:cNvSpPr>
          <p:nvPr/>
        </p:nvSpPr>
        <p:spPr bwMode="auto">
          <a:xfrm>
            <a:off x="179388" y="115888"/>
            <a:ext cx="5688012" cy="646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pt-BR" b="1" dirty="0">
                <a:solidFill>
                  <a:schemeClr val="bg1"/>
                </a:solidFill>
                <a:latin typeface="Calibri" pitchFamily="34" charset="0"/>
              </a:rPr>
              <a:t>LÍNGUA </a:t>
            </a:r>
            <a:r>
              <a:rPr lang="pt-BR" b="1" dirty="0" smtClean="0">
                <a:solidFill>
                  <a:schemeClr val="bg1"/>
                </a:solidFill>
                <a:latin typeface="Calibri" pitchFamily="34" charset="0"/>
              </a:rPr>
              <a:t>INGLESA </a:t>
            </a:r>
            <a:r>
              <a:rPr lang="pt-BR" b="1" dirty="0">
                <a:solidFill>
                  <a:schemeClr val="bg1"/>
                </a:solidFill>
                <a:latin typeface="Calibri" pitchFamily="34" charset="0"/>
              </a:rPr>
              <a:t>– </a:t>
            </a:r>
            <a:r>
              <a:rPr lang="pt-BR" b="1" dirty="0" smtClean="0">
                <a:solidFill>
                  <a:schemeClr val="bg1"/>
                </a:solidFill>
                <a:latin typeface="Calibri" pitchFamily="34" charset="0"/>
              </a:rPr>
              <a:t>1º </a:t>
            </a:r>
            <a:r>
              <a:rPr lang="pt-BR" b="1" dirty="0">
                <a:solidFill>
                  <a:schemeClr val="bg1"/>
                </a:solidFill>
                <a:latin typeface="Calibri" pitchFamily="34" charset="0"/>
              </a:rPr>
              <a:t>A</a:t>
            </a:r>
            <a:r>
              <a:rPr lang="pt-BR" b="1" dirty="0" smtClean="0">
                <a:solidFill>
                  <a:schemeClr val="bg1"/>
                </a:solidFill>
                <a:latin typeface="Calibri" pitchFamily="34" charset="0"/>
              </a:rPr>
              <a:t>no </a:t>
            </a:r>
            <a:r>
              <a:rPr lang="pt-BR" b="1" dirty="0">
                <a:solidFill>
                  <a:schemeClr val="bg1"/>
                </a:solidFill>
                <a:latin typeface="Calibri" pitchFamily="34" charset="0"/>
              </a:rPr>
              <a:t>do Ensino </a:t>
            </a:r>
            <a:r>
              <a:rPr lang="pt-BR" b="1" dirty="0" smtClean="0">
                <a:solidFill>
                  <a:schemeClr val="bg1"/>
                </a:solidFill>
                <a:latin typeface="Calibri" pitchFamily="34" charset="0"/>
              </a:rPr>
              <a:t>Médio</a:t>
            </a:r>
          </a:p>
          <a:p>
            <a:pPr eaLnBrk="1" hangingPunct="1"/>
            <a:r>
              <a:rPr lang="pt-BR" b="1" dirty="0" err="1" smtClean="0">
                <a:solidFill>
                  <a:schemeClr val="bg1"/>
                </a:solidFill>
                <a:latin typeface="Calibri" pitchFamily="34" charset="0"/>
              </a:rPr>
              <a:t>Simple</a:t>
            </a:r>
            <a:r>
              <a:rPr lang="pt-BR" b="1" dirty="0" smtClean="0">
                <a:solidFill>
                  <a:schemeClr val="bg1"/>
                </a:solidFill>
                <a:latin typeface="Calibri" pitchFamily="34" charset="0"/>
              </a:rPr>
              <a:t> </a:t>
            </a:r>
            <a:r>
              <a:rPr lang="pt-BR" b="1" dirty="0" err="1">
                <a:solidFill>
                  <a:schemeClr val="bg1"/>
                </a:solidFill>
                <a:latin typeface="Calibri" pitchFamily="34" charset="0"/>
              </a:rPr>
              <a:t>Present</a:t>
            </a:r>
            <a:endParaRPr lang="pt-BR" b="1" dirty="0">
              <a:solidFill>
                <a:schemeClr val="bg1"/>
              </a:solidFill>
              <a:latin typeface="Calibri" pitchFamily="34" charset="0"/>
            </a:endParaRPr>
          </a:p>
        </p:txBody>
      </p:sp>
      <p:pic>
        <p:nvPicPr>
          <p:cNvPr id="6" name="Picture 2" descr="http://upload.wikimedia.org/wikipedia/commons/4/41/Shower-Towel.jpg"/>
          <p:cNvPicPr>
            <a:picLocks noChangeAspect="1" noChangeArrowheads="1"/>
          </p:cNvPicPr>
          <p:nvPr/>
        </p:nvPicPr>
        <p:blipFill>
          <a:blip r:embed="rId2" cstate="print"/>
          <a:srcRect l="26965" t="22734" r="35072"/>
          <a:stretch>
            <a:fillRect/>
          </a:stretch>
        </p:blipFill>
        <p:spPr bwMode="auto">
          <a:xfrm>
            <a:off x="395288" y="3933825"/>
            <a:ext cx="2089150" cy="2389188"/>
          </a:xfrm>
          <a:prstGeom prst="rect">
            <a:avLst/>
          </a:prstGeom>
          <a:noFill/>
          <a:ln w="9525">
            <a:noFill/>
            <a:miter lim="800000"/>
            <a:headEnd/>
            <a:tailEnd/>
          </a:ln>
        </p:spPr>
      </p:pic>
      <p:pic>
        <p:nvPicPr>
          <p:cNvPr id="7" name="Picture 6" descr="http://upload.wikimedia.org/wikipedia/commons/f/f1/Washingdishes.jpg"/>
          <p:cNvPicPr>
            <a:picLocks noChangeAspect="1" noChangeArrowheads="1"/>
          </p:cNvPicPr>
          <p:nvPr/>
        </p:nvPicPr>
        <p:blipFill>
          <a:blip r:embed="rId3" cstate="print"/>
          <a:srcRect t="34853" r="35757" b="15514"/>
          <a:stretch>
            <a:fillRect/>
          </a:stretch>
        </p:blipFill>
        <p:spPr bwMode="auto">
          <a:xfrm>
            <a:off x="3059113" y="3933825"/>
            <a:ext cx="2295525" cy="2363788"/>
          </a:xfrm>
          <a:prstGeom prst="rect">
            <a:avLst/>
          </a:prstGeom>
          <a:noFill/>
          <a:ln w="9525">
            <a:noFill/>
            <a:miter lim="800000"/>
            <a:headEnd/>
            <a:tailEnd/>
          </a:ln>
        </p:spPr>
      </p:pic>
      <p:sp>
        <p:nvSpPr>
          <p:cNvPr id="8" name="TextBox 1"/>
          <p:cNvSpPr txBox="1">
            <a:spLocks noChangeArrowheads="1"/>
          </p:cNvSpPr>
          <p:nvPr/>
        </p:nvSpPr>
        <p:spPr bwMode="auto">
          <a:xfrm rot="16200000">
            <a:off x="4671219" y="4698206"/>
            <a:ext cx="2389188" cy="860425"/>
          </a:xfrm>
          <a:prstGeom prst="rect">
            <a:avLst/>
          </a:prstGeom>
          <a:noFill/>
          <a:ln w="9525">
            <a:noFill/>
            <a:miter lim="800000"/>
            <a:headEnd/>
            <a:tailEnd/>
          </a:ln>
        </p:spPr>
        <p:txBody>
          <a:bodyPr>
            <a:spAutoFit/>
          </a:bodyPr>
          <a:lstStyle/>
          <a:p>
            <a:r>
              <a:rPr lang="pt-BR" sz="1000"/>
              <a:t>Imagem: (a) </a:t>
            </a:r>
            <a:r>
              <a:rPr lang="en-US" sz="1000"/>
              <a:t>dbfrom1kb1 (Amy) /  Creative Commons Attribution-Share Alike 2.0 Generic; (b) Lojak / Creative Commons Attribution-Share Alike 2.0 Generic</a:t>
            </a:r>
            <a:endParaRPr lang="pt-BR" sz="1000"/>
          </a:p>
        </p:txBody>
      </p:sp>
    </p:spTree>
    <p:extLst>
      <p:ext uri="{BB962C8B-B14F-4D97-AF65-F5344CB8AC3E}">
        <p14:creationId xmlns:p14="http://schemas.microsoft.com/office/powerpoint/2010/main" xmlns="" val="13871413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7544" y="1124744"/>
            <a:ext cx="8229600" cy="998984"/>
          </a:xfrm>
        </p:spPr>
        <p:txBody>
          <a:bodyPr/>
          <a:lstStyle/>
          <a:p>
            <a:r>
              <a:rPr lang="pt-BR" sz="3600" b="1" dirty="0" smtClean="0">
                <a:solidFill>
                  <a:schemeClr val="accent6">
                    <a:lumMod val="75000"/>
                  </a:schemeClr>
                </a:solidFill>
              </a:rPr>
              <a:t>GABARITO DA ATIVIDADE</a:t>
            </a:r>
            <a:endParaRPr lang="pt-BR" sz="3600" b="1" dirty="0">
              <a:solidFill>
                <a:schemeClr val="accent6">
                  <a:lumMod val="75000"/>
                </a:schemeClr>
              </a:solidFill>
            </a:endParaRPr>
          </a:p>
        </p:txBody>
      </p:sp>
      <p:sp>
        <p:nvSpPr>
          <p:cNvPr id="3" name="Espaço Reservado para Conteúdo 2"/>
          <p:cNvSpPr>
            <a:spLocks noGrp="1"/>
          </p:cNvSpPr>
          <p:nvPr>
            <p:ph idx="1"/>
          </p:nvPr>
        </p:nvSpPr>
        <p:spPr>
          <a:xfrm>
            <a:off x="395536" y="2204864"/>
            <a:ext cx="8229600" cy="4248472"/>
          </a:xfrm>
        </p:spPr>
        <p:txBody>
          <a:bodyPr/>
          <a:lstStyle/>
          <a:p>
            <a:pPr marL="514350" indent="-514350">
              <a:buAutoNum type="arabicPeriod"/>
            </a:pPr>
            <a:r>
              <a:rPr lang="pt-BR" sz="2000" dirty="0" smtClean="0"/>
              <a:t>B</a:t>
            </a:r>
          </a:p>
          <a:p>
            <a:pPr marL="514350" indent="-514350">
              <a:buAutoNum type="arabicPeriod"/>
            </a:pPr>
            <a:r>
              <a:rPr lang="pt-BR" sz="2000" dirty="0" smtClean="0"/>
              <a:t>A</a:t>
            </a:r>
          </a:p>
          <a:p>
            <a:pPr marL="514350" indent="-514350">
              <a:buAutoNum type="arabicPeriod"/>
            </a:pPr>
            <a:r>
              <a:rPr lang="pt-BR" sz="2000" dirty="0" smtClean="0"/>
              <a:t>E</a:t>
            </a:r>
          </a:p>
          <a:p>
            <a:pPr marL="514350" indent="-514350">
              <a:buAutoNum type="arabicPeriod"/>
            </a:pPr>
            <a:r>
              <a:rPr lang="pt-BR" sz="2000" dirty="0" smtClean="0"/>
              <a:t>E</a:t>
            </a:r>
          </a:p>
          <a:p>
            <a:pPr marL="514350" indent="-514350">
              <a:buAutoNum type="arabicPeriod"/>
            </a:pPr>
            <a:r>
              <a:rPr lang="pt-BR" sz="2000" dirty="0" smtClean="0"/>
              <a:t>B</a:t>
            </a:r>
          </a:p>
          <a:p>
            <a:pPr marL="514350" indent="-514350">
              <a:buAutoNum type="arabicPeriod"/>
            </a:pPr>
            <a:r>
              <a:rPr lang="pt-BR" sz="2000" dirty="0" smtClean="0"/>
              <a:t>RESPOSTA PESSOAL</a:t>
            </a:r>
          </a:p>
          <a:p>
            <a:pPr marL="514350" indent="-514350">
              <a:buAutoNum type="arabicPeriod"/>
            </a:pPr>
            <a:r>
              <a:rPr lang="pt-BR" sz="2000" dirty="0" smtClean="0"/>
              <a:t>A</a:t>
            </a:r>
          </a:p>
          <a:p>
            <a:pPr marL="514350" indent="-514350">
              <a:buAutoNum type="arabicPeriod"/>
            </a:pPr>
            <a:r>
              <a:rPr lang="pt-BR" sz="2000" dirty="0" smtClean="0"/>
              <a:t>D</a:t>
            </a:r>
          </a:p>
          <a:p>
            <a:pPr marL="514350" indent="-514350">
              <a:buAutoNum type="arabicPeriod"/>
            </a:pPr>
            <a:r>
              <a:rPr lang="pt-BR" sz="2000" dirty="0" smtClean="0"/>
              <a:t>D</a:t>
            </a:r>
          </a:p>
          <a:p>
            <a:pPr marL="514350" indent="-514350">
              <a:buAutoNum type="arabicPeriod"/>
            </a:pPr>
            <a:r>
              <a:rPr lang="pt-BR" sz="2000" dirty="0" smtClean="0"/>
              <a:t>RESPOSTA PESSOAL</a:t>
            </a:r>
          </a:p>
          <a:p>
            <a:pPr marL="514350" indent="-514350">
              <a:buAutoNum type="arabicPeriod"/>
            </a:pPr>
            <a:r>
              <a:rPr lang="pt-BR" sz="2000" dirty="0" smtClean="0"/>
              <a:t>RESPOSTA PESSOAL</a:t>
            </a:r>
            <a:endParaRPr lang="pt-BR" sz="2400" dirty="0"/>
          </a:p>
        </p:txBody>
      </p:sp>
      <p:sp>
        <p:nvSpPr>
          <p:cNvPr id="4" name="CaixaDeTexto 3"/>
          <p:cNvSpPr txBox="1">
            <a:spLocks noChangeArrowheads="1"/>
          </p:cNvSpPr>
          <p:nvPr/>
        </p:nvSpPr>
        <p:spPr bwMode="auto">
          <a:xfrm>
            <a:off x="179388" y="115888"/>
            <a:ext cx="5688012" cy="646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pt-BR" b="1" dirty="0">
                <a:solidFill>
                  <a:schemeClr val="bg1"/>
                </a:solidFill>
                <a:latin typeface="Calibri" pitchFamily="34" charset="0"/>
              </a:rPr>
              <a:t>LÍNGUA </a:t>
            </a:r>
            <a:r>
              <a:rPr lang="pt-BR" b="1" dirty="0" smtClean="0">
                <a:solidFill>
                  <a:schemeClr val="bg1"/>
                </a:solidFill>
                <a:latin typeface="Calibri" pitchFamily="34" charset="0"/>
              </a:rPr>
              <a:t>INGLESA </a:t>
            </a:r>
            <a:r>
              <a:rPr lang="pt-BR" b="1" dirty="0">
                <a:solidFill>
                  <a:schemeClr val="bg1"/>
                </a:solidFill>
                <a:latin typeface="Calibri" pitchFamily="34" charset="0"/>
              </a:rPr>
              <a:t>– </a:t>
            </a:r>
            <a:r>
              <a:rPr lang="pt-BR" b="1" dirty="0" smtClean="0">
                <a:solidFill>
                  <a:schemeClr val="bg1"/>
                </a:solidFill>
                <a:latin typeface="Calibri" pitchFamily="34" charset="0"/>
              </a:rPr>
              <a:t>1º </a:t>
            </a:r>
            <a:r>
              <a:rPr lang="pt-BR" b="1" dirty="0">
                <a:solidFill>
                  <a:schemeClr val="bg1"/>
                </a:solidFill>
                <a:latin typeface="Calibri" pitchFamily="34" charset="0"/>
              </a:rPr>
              <a:t>A</a:t>
            </a:r>
            <a:r>
              <a:rPr lang="pt-BR" b="1" dirty="0" smtClean="0">
                <a:solidFill>
                  <a:schemeClr val="bg1"/>
                </a:solidFill>
                <a:latin typeface="Calibri" pitchFamily="34" charset="0"/>
              </a:rPr>
              <a:t>no </a:t>
            </a:r>
            <a:r>
              <a:rPr lang="pt-BR" b="1" dirty="0">
                <a:solidFill>
                  <a:schemeClr val="bg1"/>
                </a:solidFill>
                <a:latin typeface="Calibri" pitchFamily="34" charset="0"/>
              </a:rPr>
              <a:t>do Ensino </a:t>
            </a:r>
            <a:r>
              <a:rPr lang="pt-BR" b="1" dirty="0" smtClean="0">
                <a:solidFill>
                  <a:schemeClr val="bg1"/>
                </a:solidFill>
                <a:latin typeface="Calibri" pitchFamily="34" charset="0"/>
              </a:rPr>
              <a:t>Médio</a:t>
            </a:r>
          </a:p>
          <a:p>
            <a:pPr eaLnBrk="1" hangingPunct="1"/>
            <a:r>
              <a:rPr lang="pt-BR" b="1" dirty="0" err="1" smtClean="0">
                <a:solidFill>
                  <a:schemeClr val="bg1"/>
                </a:solidFill>
                <a:latin typeface="Calibri" pitchFamily="34" charset="0"/>
              </a:rPr>
              <a:t>Simple</a:t>
            </a:r>
            <a:r>
              <a:rPr lang="pt-BR" b="1" dirty="0" smtClean="0">
                <a:solidFill>
                  <a:schemeClr val="bg1"/>
                </a:solidFill>
                <a:latin typeface="Calibri" pitchFamily="34" charset="0"/>
              </a:rPr>
              <a:t> </a:t>
            </a:r>
            <a:r>
              <a:rPr lang="pt-BR" b="1" dirty="0" err="1">
                <a:solidFill>
                  <a:schemeClr val="bg1"/>
                </a:solidFill>
                <a:latin typeface="Calibri" pitchFamily="34" charset="0"/>
              </a:rPr>
              <a:t>Present</a:t>
            </a:r>
            <a:endParaRPr lang="pt-BR" b="1" dirty="0">
              <a:solidFill>
                <a:schemeClr val="bg1"/>
              </a:solidFill>
              <a:latin typeface="Calibri" pitchFamily="34" charset="0"/>
            </a:endParaRPr>
          </a:p>
        </p:txBody>
      </p:sp>
    </p:spTree>
    <p:extLst>
      <p:ext uri="{BB962C8B-B14F-4D97-AF65-F5344CB8AC3E}">
        <p14:creationId xmlns:p14="http://schemas.microsoft.com/office/powerpoint/2010/main" xmlns="" val="40179282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aixaDeTexto 3"/>
          <p:cNvSpPr txBox="1">
            <a:spLocks noChangeArrowheads="1"/>
          </p:cNvSpPr>
          <p:nvPr/>
        </p:nvSpPr>
        <p:spPr bwMode="auto">
          <a:xfrm>
            <a:off x="179388" y="115888"/>
            <a:ext cx="5688012" cy="646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pt-BR" b="1" dirty="0" smtClean="0">
                <a:solidFill>
                  <a:schemeClr val="bg1"/>
                </a:solidFill>
                <a:latin typeface="Calibri" pitchFamily="34" charset="0"/>
              </a:rPr>
              <a:t>LÍNGUA INGLESA </a:t>
            </a:r>
            <a:r>
              <a:rPr lang="pt-BR" b="1" dirty="0">
                <a:solidFill>
                  <a:schemeClr val="bg1"/>
                </a:solidFill>
                <a:latin typeface="Calibri" pitchFamily="34" charset="0"/>
              </a:rPr>
              <a:t>– </a:t>
            </a:r>
            <a:r>
              <a:rPr lang="pt-BR" b="1" dirty="0" smtClean="0">
                <a:solidFill>
                  <a:schemeClr val="bg1"/>
                </a:solidFill>
                <a:latin typeface="Calibri" pitchFamily="34" charset="0"/>
              </a:rPr>
              <a:t>1º </a:t>
            </a:r>
            <a:r>
              <a:rPr lang="pt-BR" b="1" dirty="0">
                <a:solidFill>
                  <a:schemeClr val="bg1"/>
                </a:solidFill>
                <a:latin typeface="Calibri" pitchFamily="34" charset="0"/>
              </a:rPr>
              <a:t>A</a:t>
            </a:r>
            <a:r>
              <a:rPr lang="pt-BR" b="1" dirty="0" smtClean="0">
                <a:solidFill>
                  <a:schemeClr val="bg1"/>
                </a:solidFill>
                <a:latin typeface="Calibri" pitchFamily="34" charset="0"/>
              </a:rPr>
              <a:t>no </a:t>
            </a:r>
            <a:r>
              <a:rPr lang="pt-BR" b="1" dirty="0">
                <a:solidFill>
                  <a:schemeClr val="bg1"/>
                </a:solidFill>
                <a:latin typeface="Calibri" pitchFamily="34" charset="0"/>
              </a:rPr>
              <a:t>do Ensino </a:t>
            </a:r>
            <a:r>
              <a:rPr lang="pt-BR" b="1" dirty="0" smtClean="0">
                <a:solidFill>
                  <a:schemeClr val="bg1"/>
                </a:solidFill>
                <a:latin typeface="Calibri" pitchFamily="34" charset="0"/>
              </a:rPr>
              <a:t>Médio</a:t>
            </a:r>
          </a:p>
          <a:p>
            <a:pPr eaLnBrk="1" hangingPunct="1"/>
            <a:r>
              <a:rPr lang="pt-BR" b="1" dirty="0" err="1" smtClean="0">
                <a:solidFill>
                  <a:schemeClr val="bg1"/>
                </a:solidFill>
                <a:latin typeface="Calibri" pitchFamily="34" charset="0"/>
              </a:rPr>
              <a:t>Simple</a:t>
            </a:r>
            <a:r>
              <a:rPr lang="pt-BR" b="1" dirty="0" smtClean="0">
                <a:solidFill>
                  <a:schemeClr val="bg1"/>
                </a:solidFill>
                <a:latin typeface="Calibri" pitchFamily="34" charset="0"/>
              </a:rPr>
              <a:t> </a:t>
            </a:r>
            <a:r>
              <a:rPr lang="pt-BR" b="1" dirty="0" err="1">
                <a:solidFill>
                  <a:schemeClr val="bg1"/>
                </a:solidFill>
                <a:latin typeface="Calibri" pitchFamily="34" charset="0"/>
              </a:rPr>
              <a:t>Present</a:t>
            </a:r>
            <a:endParaRPr lang="pt-BR" b="1" dirty="0">
              <a:solidFill>
                <a:schemeClr val="bg1"/>
              </a:solidFill>
              <a:latin typeface="Calibri" pitchFamily="34" charset="0"/>
            </a:endParaRPr>
          </a:p>
        </p:txBody>
      </p:sp>
      <p:sp>
        <p:nvSpPr>
          <p:cNvPr id="2" name="Retângulo 1"/>
          <p:cNvSpPr/>
          <p:nvPr/>
        </p:nvSpPr>
        <p:spPr>
          <a:xfrm>
            <a:off x="719572" y="1268760"/>
            <a:ext cx="7560840" cy="1015663"/>
          </a:xfrm>
          <a:prstGeom prst="rect">
            <a:avLst/>
          </a:prstGeom>
          <a:solidFill>
            <a:schemeClr val="accent6">
              <a:lumMod val="75000"/>
            </a:schemeClr>
          </a:solidFill>
        </p:spPr>
        <p:txBody>
          <a:bodyPr>
            <a:spAutoFit/>
          </a:bodyPr>
          <a:lstStyle/>
          <a:p>
            <a:pPr algn="ctr">
              <a:defRPr/>
            </a:pPr>
            <a:r>
              <a:rPr lang="pt-BR" sz="6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SIMPLE PRESENT</a:t>
            </a:r>
          </a:p>
        </p:txBody>
      </p:sp>
      <p:sp>
        <p:nvSpPr>
          <p:cNvPr id="3" name="Retângulo 2"/>
          <p:cNvSpPr/>
          <p:nvPr/>
        </p:nvSpPr>
        <p:spPr>
          <a:xfrm>
            <a:off x="179388" y="5583238"/>
            <a:ext cx="8785225" cy="1230312"/>
          </a:xfrm>
          <a:prstGeom prst="rect">
            <a:avLst/>
          </a:prstGeom>
        </p:spPr>
        <p:txBody>
          <a:bodyPr>
            <a:spAutoFit/>
          </a:bodyPr>
          <a:lstStyle/>
          <a:p>
            <a:pPr algn="just">
              <a:defRPr/>
            </a:pPr>
            <a:r>
              <a:rPr lang="en-US" sz="2000" b="1" dirty="0"/>
              <a:t>“A dream </a:t>
            </a:r>
            <a:r>
              <a:rPr lang="en-US" sz="2000" b="1" dirty="0">
                <a:solidFill>
                  <a:schemeClr val="accent6">
                    <a:lumMod val="75000"/>
                  </a:schemeClr>
                </a:solidFill>
              </a:rPr>
              <a:t>you dream </a:t>
            </a:r>
            <a:r>
              <a:rPr lang="en-US" sz="2000" b="1" dirty="0"/>
              <a:t>alone is only a dream. A dream </a:t>
            </a:r>
            <a:r>
              <a:rPr lang="en-US" sz="2000" b="1" dirty="0">
                <a:solidFill>
                  <a:schemeClr val="accent6">
                    <a:lumMod val="75000"/>
                  </a:schemeClr>
                </a:solidFill>
              </a:rPr>
              <a:t>you dream </a:t>
            </a:r>
            <a:r>
              <a:rPr lang="en-US" sz="2000" b="1" dirty="0"/>
              <a:t>together is reality.”</a:t>
            </a:r>
          </a:p>
          <a:p>
            <a:pPr algn="r">
              <a:defRPr/>
            </a:pPr>
            <a:r>
              <a:rPr lang="en-US" sz="2000" b="1" dirty="0"/>
              <a:t>(John Lennon)</a:t>
            </a:r>
          </a:p>
          <a:p>
            <a:pPr algn="just">
              <a:defRPr/>
            </a:pPr>
            <a:endParaRPr lang="en-US" sz="1400" b="1" dirty="0"/>
          </a:p>
        </p:txBody>
      </p:sp>
      <p:sp>
        <p:nvSpPr>
          <p:cNvPr id="7" name="TextBox 3"/>
          <p:cNvSpPr txBox="1">
            <a:spLocks noChangeArrowheads="1"/>
          </p:cNvSpPr>
          <p:nvPr/>
        </p:nvSpPr>
        <p:spPr bwMode="auto">
          <a:xfrm>
            <a:off x="719138" y="5202238"/>
            <a:ext cx="7300912" cy="400050"/>
          </a:xfrm>
          <a:prstGeom prst="rect">
            <a:avLst/>
          </a:prstGeom>
          <a:noFill/>
          <a:ln w="9525">
            <a:noFill/>
            <a:miter lim="800000"/>
            <a:headEnd/>
            <a:tailEnd/>
          </a:ln>
        </p:spPr>
        <p:txBody>
          <a:bodyPr>
            <a:spAutoFit/>
          </a:bodyPr>
          <a:lstStyle/>
          <a:p>
            <a:r>
              <a:rPr lang="pt-BR" sz="1000"/>
              <a:t>Imagem: (a) Esparta / Creative Commons Attribution 2.0 Generic; (b) Ale Okada /  Creative Commons Atribuição-Partilha nos Termos da Mesma Licença 3.0 Unported</a:t>
            </a:r>
          </a:p>
        </p:txBody>
      </p:sp>
      <p:grpSp>
        <p:nvGrpSpPr>
          <p:cNvPr id="8" name="Group 4"/>
          <p:cNvGrpSpPr>
            <a:grpSpLocks/>
          </p:cNvGrpSpPr>
          <p:nvPr/>
        </p:nvGrpSpPr>
        <p:grpSpPr bwMode="auto">
          <a:xfrm>
            <a:off x="717550" y="2565400"/>
            <a:ext cx="7302500" cy="2555875"/>
            <a:chOff x="718083" y="2564904"/>
            <a:chExt cx="7302460" cy="2556020"/>
          </a:xfrm>
        </p:grpSpPr>
        <p:pic>
          <p:nvPicPr>
            <p:cNvPr id="9" name="Picture 2" descr="File:Sleep Tiger.jpg"/>
            <p:cNvPicPr>
              <a:picLocks noChangeAspect="1" noChangeArrowheads="1"/>
            </p:cNvPicPr>
            <p:nvPr/>
          </p:nvPicPr>
          <p:blipFill>
            <a:blip r:embed="rId3" cstate="print"/>
            <a:srcRect/>
            <a:stretch>
              <a:fillRect/>
            </a:stretch>
          </p:blipFill>
          <p:spPr bwMode="auto">
            <a:xfrm>
              <a:off x="718083" y="2564904"/>
              <a:ext cx="3829243" cy="2556020"/>
            </a:xfrm>
            <a:prstGeom prst="rect">
              <a:avLst/>
            </a:prstGeom>
            <a:noFill/>
            <a:ln w="9525">
              <a:noFill/>
              <a:miter lim="800000"/>
              <a:headEnd/>
              <a:tailEnd/>
            </a:ln>
          </p:spPr>
        </p:pic>
        <p:pic>
          <p:nvPicPr>
            <p:cNvPr id="10" name="Picture 4" descr="File:Learning Together - garden.jpg"/>
            <p:cNvPicPr>
              <a:picLocks noChangeAspect="1" noChangeArrowheads="1"/>
            </p:cNvPicPr>
            <p:nvPr/>
          </p:nvPicPr>
          <p:blipFill>
            <a:blip r:embed="rId4" cstate="print"/>
            <a:srcRect l="11819" t="8705" r="15089"/>
            <a:stretch>
              <a:fillRect/>
            </a:stretch>
          </p:blipFill>
          <p:spPr bwMode="auto">
            <a:xfrm>
              <a:off x="5292080" y="2564904"/>
              <a:ext cx="2728463" cy="2556020"/>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11188" y="1052513"/>
            <a:ext cx="8229600" cy="1008062"/>
          </a:xfrm>
        </p:spPr>
        <p:txBody>
          <a:bodyPr/>
          <a:lstStyle/>
          <a:p>
            <a:pPr>
              <a:defRPr/>
            </a:pPr>
            <a:r>
              <a:rPr lang="en-US" sz="3600" b="1" dirty="0" smtClean="0">
                <a:solidFill>
                  <a:schemeClr val="accent6">
                    <a:lumMod val="75000"/>
                  </a:schemeClr>
                </a:solidFill>
              </a:rPr>
              <a:t>ORAL PRACTICE</a:t>
            </a:r>
            <a:r>
              <a:rPr lang="en-US" sz="2800" b="1" dirty="0" smtClean="0">
                <a:solidFill>
                  <a:schemeClr val="accent6">
                    <a:lumMod val="75000"/>
                  </a:schemeClr>
                </a:solidFill>
              </a:rPr>
              <a:t/>
            </a:r>
            <a:br>
              <a:rPr lang="en-US" sz="2800" b="1" dirty="0" smtClean="0">
                <a:solidFill>
                  <a:schemeClr val="accent6">
                    <a:lumMod val="75000"/>
                  </a:schemeClr>
                </a:solidFill>
              </a:rPr>
            </a:br>
            <a:r>
              <a:rPr lang="en-US" sz="2800" b="1" dirty="0" smtClean="0">
                <a:solidFill>
                  <a:schemeClr val="accent6">
                    <a:lumMod val="75000"/>
                  </a:schemeClr>
                </a:solidFill>
              </a:rPr>
              <a:t>Song</a:t>
            </a:r>
            <a:r>
              <a:rPr lang="en-US" sz="2800" b="1" dirty="0" smtClean="0"/>
              <a:t>: </a:t>
            </a:r>
            <a:r>
              <a:rPr lang="en-US" sz="2800" b="1" dirty="0" smtClean="0">
                <a:effectLst>
                  <a:outerShdw blurRad="38100" dist="38100" dir="2700000" algn="tl">
                    <a:srgbClr val="000000">
                      <a:alpha val="43137"/>
                    </a:srgbClr>
                  </a:outerShdw>
                </a:effectLst>
              </a:rPr>
              <a:t>What A Wonderful World   </a:t>
            </a:r>
            <a:r>
              <a:rPr lang="en-US" sz="2400" b="1" dirty="0" smtClean="0"/>
              <a:t>(Louis Armstrong)</a:t>
            </a:r>
            <a:br>
              <a:rPr lang="en-US" sz="2400" b="1" dirty="0" smtClean="0"/>
            </a:br>
            <a:endParaRPr lang="pt-BR" sz="2400" b="1" dirty="0"/>
          </a:p>
        </p:txBody>
      </p:sp>
      <p:sp>
        <p:nvSpPr>
          <p:cNvPr id="3" name="Espaço Reservado para Conteúdo 2"/>
          <p:cNvSpPr>
            <a:spLocks noGrp="1"/>
          </p:cNvSpPr>
          <p:nvPr>
            <p:ph idx="1"/>
          </p:nvPr>
        </p:nvSpPr>
        <p:spPr>
          <a:xfrm>
            <a:off x="179512" y="2204864"/>
            <a:ext cx="8964488" cy="4653136"/>
          </a:xfrm>
          <a:extLst/>
        </p:spPr>
        <p:txBody>
          <a:bodyPr numCol="2"/>
          <a:lstStyle/>
          <a:p>
            <a:pPr marL="0" indent="0">
              <a:buFont typeface="Arial" charset="0"/>
              <a:buNone/>
              <a:defRPr/>
            </a:pPr>
            <a:r>
              <a:rPr lang="en-US" sz="1800" dirty="0" smtClean="0"/>
              <a:t>I </a:t>
            </a:r>
            <a:r>
              <a:rPr lang="en-US" sz="1800" b="1" dirty="0" smtClean="0">
                <a:solidFill>
                  <a:schemeClr val="accent6">
                    <a:lumMod val="75000"/>
                  </a:schemeClr>
                </a:solidFill>
              </a:rPr>
              <a:t>see</a:t>
            </a:r>
            <a:r>
              <a:rPr lang="en-US" sz="1800" dirty="0" smtClean="0">
                <a:solidFill>
                  <a:schemeClr val="accent6">
                    <a:lumMod val="75000"/>
                  </a:schemeClr>
                </a:solidFill>
              </a:rPr>
              <a:t> </a:t>
            </a:r>
            <a:r>
              <a:rPr lang="en-US" sz="1800" dirty="0" smtClean="0"/>
              <a:t>trees of green, red roses too.</a:t>
            </a:r>
          </a:p>
          <a:p>
            <a:pPr marL="0" indent="0">
              <a:buFont typeface="Arial" charset="0"/>
              <a:buNone/>
              <a:defRPr/>
            </a:pPr>
            <a:r>
              <a:rPr lang="en-US" sz="1800" dirty="0" smtClean="0"/>
              <a:t>I </a:t>
            </a:r>
            <a:r>
              <a:rPr lang="en-US" sz="1800" b="1" dirty="0" smtClean="0">
                <a:solidFill>
                  <a:schemeClr val="accent6">
                    <a:lumMod val="75000"/>
                  </a:schemeClr>
                </a:solidFill>
              </a:rPr>
              <a:t>see</a:t>
            </a:r>
            <a:r>
              <a:rPr lang="en-US" sz="1800" dirty="0" smtClean="0">
                <a:solidFill>
                  <a:schemeClr val="accent6">
                    <a:lumMod val="75000"/>
                  </a:schemeClr>
                </a:solidFill>
              </a:rPr>
              <a:t> </a:t>
            </a:r>
            <a:r>
              <a:rPr lang="en-US" sz="1800" dirty="0" smtClean="0"/>
              <a:t>them bloom for me and you.</a:t>
            </a:r>
          </a:p>
          <a:p>
            <a:pPr marL="0" indent="0">
              <a:buFont typeface="Arial" charset="0"/>
              <a:buNone/>
              <a:defRPr/>
            </a:pPr>
            <a:r>
              <a:rPr lang="en-US" sz="1800" dirty="0" smtClean="0"/>
              <a:t>And I </a:t>
            </a:r>
            <a:r>
              <a:rPr lang="en-US" sz="1800" b="1" dirty="0" smtClean="0">
                <a:solidFill>
                  <a:schemeClr val="accent6">
                    <a:lumMod val="75000"/>
                  </a:schemeClr>
                </a:solidFill>
              </a:rPr>
              <a:t>think</a:t>
            </a:r>
            <a:r>
              <a:rPr lang="en-US" sz="1800" dirty="0" smtClean="0"/>
              <a:t> to myself,</a:t>
            </a:r>
          </a:p>
          <a:p>
            <a:pPr marL="0" indent="0">
              <a:buFont typeface="Arial" charset="0"/>
              <a:buNone/>
              <a:defRPr/>
            </a:pPr>
            <a:r>
              <a:rPr lang="en-US" sz="1800" dirty="0" smtClean="0"/>
              <a:t>What a wonderful world.</a:t>
            </a:r>
          </a:p>
          <a:p>
            <a:pPr>
              <a:defRPr/>
            </a:pPr>
            <a:endParaRPr lang="en-US" sz="1800" dirty="0" smtClean="0"/>
          </a:p>
          <a:p>
            <a:pPr marL="0" indent="0">
              <a:buFont typeface="Arial" charset="0"/>
              <a:buNone/>
              <a:defRPr/>
            </a:pPr>
            <a:r>
              <a:rPr lang="en-US" sz="1800" dirty="0" smtClean="0"/>
              <a:t>I </a:t>
            </a:r>
            <a:r>
              <a:rPr lang="en-US" sz="1800" b="1" dirty="0" smtClean="0">
                <a:solidFill>
                  <a:schemeClr val="accent6">
                    <a:lumMod val="75000"/>
                  </a:schemeClr>
                </a:solidFill>
              </a:rPr>
              <a:t>see</a:t>
            </a:r>
            <a:r>
              <a:rPr lang="en-US" sz="1800" dirty="0" smtClean="0">
                <a:solidFill>
                  <a:schemeClr val="accent6">
                    <a:lumMod val="75000"/>
                  </a:schemeClr>
                </a:solidFill>
              </a:rPr>
              <a:t> </a:t>
            </a:r>
            <a:r>
              <a:rPr lang="en-US" sz="1800" dirty="0" smtClean="0"/>
              <a:t>skies of blue and clouds of white,</a:t>
            </a:r>
          </a:p>
          <a:p>
            <a:pPr marL="0" indent="0">
              <a:buFont typeface="Arial" charset="0"/>
              <a:buNone/>
              <a:defRPr/>
            </a:pPr>
            <a:r>
              <a:rPr lang="en-US" sz="1800" dirty="0" smtClean="0"/>
              <a:t>The bright blessed day, The dark sacred night.</a:t>
            </a:r>
          </a:p>
          <a:p>
            <a:pPr marL="0" indent="0">
              <a:buFont typeface="Arial" charset="0"/>
              <a:buNone/>
              <a:defRPr/>
            </a:pPr>
            <a:r>
              <a:rPr lang="en-US" sz="1800" dirty="0" smtClean="0"/>
              <a:t>And I </a:t>
            </a:r>
            <a:r>
              <a:rPr lang="en-US" sz="1800" b="1" dirty="0" smtClean="0">
                <a:solidFill>
                  <a:schemeClr val="accent6">
                    <a:lumMod val="75000"/>
                  </a:schemeClr>
                </a:solidFill>
              </a:rPr>
              <a:t>think</a:t>
            </a:r>
            <a:r>
              <a:rPr lang="en-US" sz="1800" dirty="0" smtClean="0">
                <a:solidFill>
                  <a:schemeClr val="accent6">
                    <a:lumMod val="75000"/>
                  </a:schemeClr>
                </a:solidFill>
              </a:rPr>
              <a:t> </a:t>
            </a:r>
            <a:r>
              <a:rPr lang="en-US" sz="1800" dirty="0" smtClean="0"/>
              <a:t>to myself,</a:t>
            </a:r>
          </a:p>
          <a:p>
            <a:pPr marL="0" indent="0">
              <a:buFont typeface="Arial" charset="0"/>
              <a:buNone/>
              <a:defRPr/>
            </a:pPr>
            <a:r>
              <a:rPr lang="en-US" sz="1800" dirty="0" smtClean="0"/>
              <a:t>What a wonderful world.</a:t>
            </a:r>
          </a:p>
          <a:p>
            <a:pPr marL="0" indent="0">
              <a:buFont typeface="Arial" charset="0"/>
              <a:buNone/>
              <a:defRPr/>
            </a:pPr>
            <a:endParaRPr lang="en-US" sz="1800" dirty="0" smtClean="0"/>
          </a:p>
          <a:p>
            <a:pPr marL="0" indent="0">
              <a:buFont typeface="Arial" charset="0"/>
              <a:buNone/>
              <a:defRPr/>
            </a:pPr>
            <a:r>
              <a:rPr lang="en-US" sz="1800" dirty="0" smtClean="0"/>
              <a:t>The </a:t>
            </a:r>
            <a:r>
              <a:rPr lang="en-US" sz="1800" dirty="0" err="1" smtClean="0"/>
              <a:t>colours</a:t>
            </a:r>
            <a:r>
              <a:rPr lang="en-US" sz="1800" dirty="0" smtClean="0"/>
              <a:t> of the rainbow so pretty in the sky.</a:t>
            </a:r>
          </a:p>
          <a:p>
            <a:pPr marL="0" indent="0">
              <a:buFont typeface="Arial" charset="0"/>
              <a:buNone/>
              <a:defRPr/>
            </a:pPr>
            <a:r>
              <a:rPr lang="en-US" sz="1800" dirty="0" smtClean="0"/>
              <a:t>Are also on the faces of people going by.</a:t>
            </a:r>
          </a:p>
          <a:p>
            <a:pPr marL="0" indent="0">
              <a:buFont typeface="Arial" charset="0"/>
              <a:buNone/>
              <a:defRPr/>
            </a:pPr>
            <a:r>
              <a:rPr lang="en-US" sz="1800" dirty="0" smtClean="0"/>
              <a:t>I </a:t>
            </a:r>
            <a:r>
              <a:rPr lang="en-US" sz="1800" b="1" dirty="0" smtClean="0">
                <a:solidFill>
                  <a:schemeClr val="accent6">
                    <a:lumMod val="75000"/>
                  </a:schemeClr>
                </a:solidFill>
              </a:rPr>
              <a:t>see</a:t>
            </a:r>
            <a:r>
              <a:rPr lang="en-US" sz="1800" dirty="0" smtClean="0">
                <a:solidFill>
                  <a:schemeClr val="accent6">
                    <a:lumMod val="75000"/>
                  </a:schemeClr>
                </a:solidFill>
              </a:rPr>
              <a:t> </a:t>
            </a:r>
            <a:r>
              <a:rPr lang="en-US" sz="1800" dirty="0" smtClean="0"/>
              <a:t>friends shaking hands, saying: "How </a:t>
            </a:r>
            <a:r>
              <a:rPr lang="en-US" sz="1800" b="1" dirty="0" smtClean="0">
                <a:solidFill>
                  <a:schemeClr val="accent6">
                    <a:lumMod val="75000"/>
                  </a:schemeClr>
                </a:solidFill>
              </a:rPr>
              <a:t>do</a:t>
            </a:r>
            <a:r>
              <a:rPr lang="en-US" sz="1800" dirty="0" smtClean="0">
                <a:solidFill>
                  <a:schemeClr val="accent6">
                    <a:lumMod val="75000"/>
                  </a:schemeClr>
                </a:solidFill>
              </a:rPr>
              <a:t> </a:t>
            </a:r>
            <a:r>
              <a:rPr lang="en-US" sz="1800" dirty="0" smtClean="0"/>
              <a:t>you          </a:t>
            </a:r>
            <a:r>
              <a:rPr lang="en-US" sz="1800" b="1" dirty="0" smtClean="0">
                <a:solidFill>
                  <a:schemeClr val="accent6">
                    <a:lumMod val="75000"/>
                  </a:schemeClr>
                </a:solidFill>
              </a:rPr>
              <a:t>do</a:t>
            </a:r>
            <a:r>
              <a:rPr lang="en-US" sz="1800" dirty="0" smtClean="0"/>
              <a:t>?"</a:t>
            </a:r>
          </a:p>
          <a:p>
            <a:pPr marL="0" indent="0">
              <a:buFont typeface="Arial" charset="0"/>
              <a:buNone/>
              <a:defRPr/>
            </a:pPr>
            <a:r>
              <a:rPr lang="en-US" sz="1800" dirty="0" smtClean="0"/>
              <a:t>They're really saying:"I </a:t>
            </a:r>
            <a:r>
              <a:rPr lang="en-US" sz="1800" b="1" dirty="0" smtClean="0">
                <a:solidFill>
                  <a:schemeClr val="accent6">
                    <a:lumMod val="75000"/>
                  </a:schemeClr>
                </a:solidFill>
              </a:rPr>
              <a:t>love</a:t>
            </a:r>
            <a:r>
              <a:rPr lang="en-US" sz="1800" dirty="0" smtClean="0">
                <a:solidFill>
                  <a:schemeClr val="accent6">
                    <a:lumMod val="75000"/>
                  </a:schemeClr>
                </a:solidFill>
              </a:rPr>
              <a:t> </a:t>
            </a:r>
            <a:r>
              <a:rPr lang="en-US" sz="1800" dirty="0" smtClean="0"/>
              <a:t>you".</a:t>
            </a:r>
          </a:p>
          <a:p>
            <a:pPr>
              <a:defRPr/>
            </a:pPr>
            <a:endParaRPr lang="en-US" sz="1800" dirty="0" smtClean="0"/>
          </a:p>
          <a:p>
            <a:pPr marL="0" indent="0">
              <a:buFont typeface="Arial" charset="0"/>
              <a:buNone/>
              <a:defRPr/>
            </a:pPr>
            <a:r>
              <a:rPr lang="en-US" sz="1800" dirty="0" smtClean="0"/>
              <a:t>I </a:t>
            </a:r>
            <a:r>
              <a:rPr lang="en-US" sz="1800" b="1" dirty="0" smtClean="0">
                <a:solidFill>
                  <a:schemeClr val="accent6">
                    <a:lumMod val="75000"/>
                  </a:schemeClr>
                </a:solidFill>
              </a:rPr>
              <a:t>hear</a:t>
            </a:r>
            <a:r>
              <a:rPr lang="en-US" sz="1800" dirty="0" smtClean="0">
                <a:solidFill>
                  <a:schemeClr val="accent6">
                    <a:lumMod val="75000"/>
                  </a:schemeClr>
                </a:solidFill>
              </a:rPr>
              <a:t> </a:t>
            </a:r>
            <a:r>
              <a:rPr lang="en-US" sz="1800" dirty="0" smtClean="0"/>
              <a:t>babies cry, I </a:t>
            </a:r>
            <a:r>
              <a:rPr lang="en-US" sz="1800" b="1" dirty="0" smtClean="0">
                <a:solidFill>
                  <a:schemeClr val="accent6">
                    <a:lumMod val="75000"/>
                  </a:schemeClr>
                </a:solidFill>
              </a:rPr>
              <a:t>watch</a:t>
            </a:r>
            <a:r>
              <a:rPr lang="en-US" sz="1800" dirty="0" smtClean="0">
                <a:solidFill>
                  <a:schemeClr val="accent6">
                    <a:lumMod val="75000"/>
                  </a:schemeClr>
                </a:solidFill>
              </a:rPr>
              <a:t> </a:t>
            </a:r>
            <a:r>
              <a:rPr lang="en-US" sz="1800" dirty="0" smtClean="0"/>
              <a:t>them grow,</a:t>
            </a:r>
          </a:p>
          <a:p>
            <a:pPr marL="0" indent="0">
              <a:buFont typeface="Arial" charset="0"/>
              <a:buNone/>
              <a:defRPr/>
            </a:pPr>
            <a:r>
              <a:rPr lang="en-US" sz="1800" dirty="0" smtClean="0"/>
              <a:t>They'll learn much more, than I'll never know.</a:t>
            </a:r>
          </a:p>
          <a:p>
            <a:pPr marL="0" indent="0">
              <a:buFont typeface="Arial" charset="0"/>
              <a:buNone/>
              <a:defRPr/>
            </a:pPr>
            <a:r>
              <a:rPr lang="en-US" sz="1800" dirty="0" smtClean="0"/>
              <a:t>And I </a:t>
            </a:r>
            <a:r>
              <a:rPr lang="en-US" sz="1800" b="1" dirty="0" smtClean="0">
                <a:solidFill>
                  <a:schemeClr val="accent6">
                    <a:lumMod val="75000"/>
                  </a:schemeClr>
                </a:solidFill>
              </a:rPr>
              <a:t>think</a:t>
            </a:r>
            <a:r>
              <a:rPr lang="en-US" sz="1800" dirty="0" smtClean="0">
                <a:solidFill>
                  <a:schemeClr val="accent6">
                    <a:lumMod val="75000"/>
                  </a:schemeClr>
                </a:solidFill>
              </a:rPr>
              <a:t> </a:t>
            </a:r>
            <a:r>
              <a:rPr lang="en-US" sz="1800" dirty="0" smtClean="0"/>
              <a:t>to myself,</a:t>
            </a:r>
          </a:p>
          <a:p>
            <a:pPr marL="0" indent="0">
              <a:buFont typeface="Arial" charset="0"/>
              <a:buNone/>
              <a:defRPr/>
            </a:pPr>
            <a:r>
              <a:rPr lang="en-US" sz="1800" dirty="0" smtClean="0"/>
              <a:t>What a wonderful world.</a:t>
            </a:r>
          </a:p>
          <a:p>
            <a:pPr>
              <a:defRPr/>
            </a:pPr>
            <a:endParaRPr lang="en-US" sz="1800" dirty="0" smtClean="0"/>
          </a:p>
          <a:p>
            <a:pPr marL="0" indent="0">
              <a:buFont typeface="Arial" charset="0"/>
              <a:buNone/>
              <a:defRPr/>
            </a:pPr>
            <a:r>
              <a:rPr lang="en-US" sz="1800" dirty="0" smtClean="0"/>
              <a:t>Yes, I </a:t>
            </a:r>
            <a:r>
              <a:rPr lang="en-US" sz="1800" b="1" dirty="0" smtClean="0">
                <a:solidFill>
                  <a:schemeClr val="accent6">
                    <a:lumMod val="75000"/>
                  </a:schemeClr>
                </a:solidFill>
              </a:rPr>
              <a:t>think</a:t>
            </a:r>
            <a:r>
              <a:rPr lang="en-US" sz="1800" dirty="0" smtClean="0">
                <a:solidFill>
                  <a:schemeClr val="accent6">
                    <a:lumMod val="75000"/>
                  </a:schemeClr>
                </a:solidFill>
              </a:rPr>
              <a:t> </a:t>
            </a:r>
            <a:r>
              <a:rPr lang="en-US" sz="1800" dirty="0" smtClean="0"/>
              <a:t>to myself,</a:t>
            </a:r>
          </a:p>
          <a:p>
            <a:pPr marL="0" indent="0">
              <a:buFont typeface="Arial" charset="0"/>
              <a:buNone/>
              <a:defRPr/>
            </a:pPr>
            <a:r>
              <a:rPr lang="en-US" sz="1800" dirty="0" smtClean="0"/>
              <a:t>What a wonderful world.  </a:t>
            </a:r>
          </a:p>
          <a:p>
            <a:pPr marL="0" indent="0">
              <a:buFont typeface="Arial" charset="0"/>
              <a:buNone/>
              <a:defRPr/>
            </a:pPr>
            <a:endParaRPr lang="en-US" sz="2000" dirty="0"/>
          </a:p>
        </p:txBody>
      </p:sp>
      <p:sp>
        <p:nvSpPr>
          <p:cNvPr id="6" name="CaixaDeTexto 3"/>
          <p:cNvSpPr txBox="1">
            <a:spLocks noChangeArrowheads="1"/>
          </p:cNvSpPr>
          <p:nvPr/>
        </p:nvSpPr>
        <p:spPr bwMode="auto">
          <a:xfrm>
            <a:off x="179388" y="115888"/>
            <a:ext cx="5688012" cy="646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pt-BR" b="1" dirty="0">
                <a:solidFill>
                  <a:schemeClr val="bg1"/>
                </a:solidFill>
                <a:latin typeface="Calibri" pitchFamily="34" charset="0"/>
              </a:rPr>
              <a:t>LÍNGUA </a:t>
            </a:r>
            <a:r>
              <a:rPr lang="pt-BR" b="1" dirty="0" smtClean="0">
                <a:solidFill>
                  <a:schemeClr val="bg1"/>
                </a:solidFill>
                <a:latin typeface="Calibri" pitchFamily="34" charset="0"/>
              </a:rPr>
              <a:t>INGLESA </a:t>
            </a:r>
            <a:r>
              <a:rPr lang="pt-BR" b="1" dirty="0">
                <a:solidFill>
                  <a:schemeClr val="bg1"/>
                </a:solidFill>
                <a:latin typeface="Calibri" pitchFamily="34" charset="0"/>
              </a:rPr>
              <a:t>– </a:t>
            </a:r>
            <a:r>
              <a:rPr lang="pt-BR" b="1" dirty="0" smtClean="0">
                <a:solidFill>
                  <a:schemeClr val="bg1"/>
                </a:solidFill>
                <a:latin typeface="Calibri" pitchFamily="34" charset="0"/>
              </a:rPr>
              <a:t>1º </a:t>
            </a:r>
            <a:r>
              <a:rPr lang="pt-BR" b="1" dirty="0">
                <a:solidFill>
                  <a:schemeClr val="bg1"/>
                </a:solidFill>
                <a:latin typeface="Calibri" pitchFamily="34" charset="0"/>
              </a:rPr>
              <a:t>A</a:t>
            </a:r>
            <a:r>
              <a:rPr lang="pt-BR" b="1" dirty="0" smtClean="0">
                <a:solidFill>
                  <a:schemeClr val="bg1"/>
                </a:solidFill>
                <a:latin typeface="Calibri" pitchFamily="34" charset="0"/>
              </a:rPr>
              <a:t>no </a:t>
            </a:r>
            <a:r>
              <a:rPr lang="pt-BR" b="1" dirty="0">
                <a:solidFill>
                  <a:schemeClr val="bg1"/>
                </a:solidFill>
                <a:latin typeface="Calibri" pitchFamily="34" charset="0"/>
              </a:rPr>
              <a:t>do Ensino </a:t>
            </a:r>
            <a:r>
              <a:rPr lang="pt-BR" b="1" dirty="0" smtClean="0">
                <a:solidFill>
                  <a:schemeClr val="bg1"/>
                </a:solidFill>
                <a:latin typeface="Calibri" pitchFamily="34" charset="0"/>
              </a:rPr>
              <a:t>Médio</a:t>
            </a:r>
          </a:p>
          <a:p>
            <a:pPr eaLnBrk="1" hangingPunct="1"/>
            <a:r>
              <a:rPr lang="pt-BR" b="1" dirty="0" err="1" smtClean="0">
                <a:solidFill>
                  <a:schemeClr val="bg1"/>
                </a:solidFill>
                <a:latin typeface="Calibri" pitchFamily="34" charset="0"/>
              </a:rPr>
              <a:t>Simple</a:t>
            </a:r>
            <a:r>
              <a:rPr lang="pt-BR" b="1" dirty="0" smtClean="0">
                <a:solidFill>
                  <a:schemeClr val="bg1"/>
                </a:solidFill>
                <a:latin typeface="Calibri" pitchFamily="34" charset="0"/>
              </a:rPr>
              <a:t> </a:t>
            </a:r>
            <a:r>
              <a:rPr lang="pt-BR" b="1" dirty="0" err="1">
                <a:solidFill>
                  <a:schemeClr val="bg1"/>
                </a:solidFill>
                <a:latin typeface="Calibri" pitchFamily="34" charset="0"/>
              </a:rPr>
              <a:t>Present</a:t>
            </a:r>
            <a:endParaRPr lang="pt-BR" b="1" dirty="0">
              <a:solidFill>
                <a:schemeClr val="bg1"/>
              </a:solidFill>
              <a:latin typeface="Calibri"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23528" y="1052736"/>
            <a:ext cx="8229600" cy="652463"/>
          </a:xfrm>
        </p:spPr>
        <p:txBody>
          <a:bodyPr/>
          <a:lstStyle/>
          <a:p>
            <a:pPr>
              <a:defRPr/>
            </a:pPr>
            <a:r>
              <a:rPr lang="pt-BR" sz="3600" b="1" dirty="0" smtClean="0">
                <a:solidFill>
                  <a:schemeClr val="accent6">
                    <a:lumMod val="75000"/>
                  </a:schemeClr>
                </a:solidFill>
                <a:latin typeface="+mn-lt"/>
              </a:rPr>
              <a:t>VOCABULARY: VERBS</a:t>
            </a:r>
            <a:endParaRPr lang="pt-BR" sz="3600" dirty="0">
              <a:solidFill>
                <a:schemeClr val="accent6">
                  <a:lumMod val="75000"/>
                </a:schemeClr>
              </a:solidFill>
              <a:latin typeface="+mn-lt"/>
            </a:endParaRPr>
          </a:p>
        </p:txBody>
      </p:sp>
      <p:sp>
        <p:nvSpPr>
          <p:cNvPr id="8195" name="Espaço Reservado para Conteúdo 2"/>
          <p:cNvSpPr>
            <a:spLocks noGrp="1"/>
          </p:cNvSpPr>
          <p:nvPr>
            <p:ph idx="1"/>
          </p:nvPr>
        </p:nvSpPr>
        <p:spPr>
          <a:xfrm>
            <a:off x="179512" y="1700808"/>
            <a:ext cx="8784976" cy="5157192"/>
          </a:xfrm>
          <a:extLst/>
        </p:spPr>
        <p:txBody>
          <a:bodyPr numCol="2"/>
          <a:lstStyle/>
          <a:p>
            <a:pPr>
              <a:defRPr/>
            </a:pPr>
            <a:r>
              <a:rPr lang="en-US" sz="2000" dirty="0" smtClean="0"/>
              <a:t>To learn: saber, </a:t>
            </a:r>
            <a:r>
              <a:rPr lang="en-US" sz="2000" dirty="0" err="1" smtClean="0"/>
              <a:t>conhecer</a:t>
            </a:r>
            <a:endParaRPr lang="en-US" sz="2000" dirty="0" smtClean="0"/>
          </a:p>
          <a:p>
            <a:pPr>
              <a:defRPr/>
            </a:pPr>
            <a:r>
              <a:rPr lang="en-US" sz="2000" dirty="0" smtClean="0"/>
              <a:t>To pretend: </a:t>
            </a:r>
            <a:r>
              <a:rPr lang="en-US" sz="2000" dirty="0" err="1" smtClean="0"/>
              <a:t>fingir</a:t>
            </a:r>
            <a:endParaRPr lang="en-US" sz="2000" dirty="0" smtClean="0"/>
          </a:p>
          <a:p>
            <a:pPr>
              <a:defRPr/>
            </a:pPr>
            <a:r>
              <a:rPr lang="en-US" sz="2000" dirty="0" smtClean="0"/>
              <a:t>To mean: </a:t>
            </a:r>
            <a:r>
              <a:rPr lang="en-US" sz="2000" dirty="0" err="1" smtClean="0"/>
              <a:t>dizer</a:t>
            </a:r>
            <a:r>
              <a:rPr lang="en-US" sz="2000" dirty="0" smtClean="0"/>
              <a:t>, </a:t>
            </a:r>
            <a:r>
              <a:rPr lang="en-US" sz="2000" dirty="0" err="1" smtClean="0"/>
              <a:t>significar</a:t>
            </a:r>
            <a:endParaRPr lang="en-US" sz="2000" dirty="0" smtClean="0"/>
          </a:p>
          <a:p>
            <a:pPr>
              <a:defRPr/>
            </a:pPr>
            <a:r>
              <a:rPr lang="en-US" sz="2000" dirty="0" smtClean="0"/>
              <a:t>To think: </a:t>
            </a:r>
            <a:r>
              <a:rPr lang="en-US" sz="2000" dirty="0" err="1" smtClean="0"/>
              <a:t>pensar</a:t>
            </a:r>
            <a:endParaRPr lang="en-US" sz="2000" dirty="0" smtClean="0"/>
          </a:p>
          <a:p>
            <a:pPr>
              <a:defRPr/>
            </a:pPr>
            <a:r>
              <a:rPr lang="en-US" sz="2000" dirty="0" smtClean="0"/>
              <a:t>To watch: </a:t>
            </a:r>
            <a:r>
              <a:rPr lang="en-US" sz="2000" dirty="0" err="1" smtClean="0"/>
              <a:t>assistir</a:t>
            </a:r>
            <a:endParaRPr lang="en-US" sz="2000" dirty="0" smtClean="0"/>
          </a:p>
          <a:p>
            <a:pPr>
              <a:defRPr/>
            </a:pPr>
            <a:r>
              <a:rPr lang="en-US" sz="2000" dirty="0" smtClean="0"/>
              <a:t>To see: </a:t>
            </a:r>
            <a:r>
              <a:rPr lang="en-US" sz="2000" dirty="0" err="1" smtClean="0"/>
              <a:t>ver</a:t>
            </a:r>
            <a:endParaRPr lang="en-US" sz="2000" dirty="0" smtClean="0"/>
          </a:p>
          <a:p>
            <a:pPr>
              <a:defRPr/>
            </a:pPr>
            <a:r>
              <a:rPr lang="en-US" sz="2000" dirty="0" smtClean="0"/>
              <a:t>To help: </a:t>
            </a:r>
            <a:r>
              <a:rPr lang="en-US" sz="2000" dirty="0" err="1" smtClean="0"/>
              <a:t>ajudar</a:t>
            </a:r>
            <a:endParaRPr lang="en-US" sz="2000" dirty="0" smtClean="0"/>
          </a:p>
          <a:p>
            <a:pPr>
              <a:defRPr/>
            </a:pPr>
            <a:r>
              <a:rPr lang="en-US" sz="2000" dirty="0" smtClean="0"/>
              <a:t>To dream: </a:t>
            </a:r>
            <a:r>
              <a:rPr lang="en-US" sz="2000" dirty="0" err="1" smtClean="0"/>
              <a:t>sonhar</a:t>
            </a:r>
            <a:endParaRPr lang="en-US" sz="2000" dirty="0" smtClean="0"/>
          </a:p>
          <a:p>
            <a:pPr>
              <a:defRPr/>
            </a:pPr>
            <a:r>
              <a:rPr lang="en-US" sz="2000" dirty="0" smtClean="0"/>
              <a:t>To do: </a:t>
            </a:r>
            <a:r>
              <a:rPr lang="en-US" sz="2000" dirty="0" err="1" smtClean="0"/>
              <a:t>fazer</a:t>
            </a:r>
            <a:endParaRPr lang="en-US" sz="2000" dirty="0" smtClean="0"/>
          </a:p>
          <a:p>
            <a:pPr>
              <a:defRPr/>
            </a:pPr>
            <a:r>
              <a:rPr lang="en-US" sz="2000" dirty="0" smtClean="0"/>
              <a:t>To hear: </a:t>
            </a:r>
            <a:r>
              <a:rPr lang="en-US" sz="2000" dirty="0" err="1" smtClean="0"/>
              <a:t>ouvir</a:t>
            </a:r>
            <a:endParaRPr lang="en-US" sz="2000" dirty="0" smtClean="0"/>
          </a:p>
          <a:p>
            <a:pPr>
              <a:defRPr/>
            </a:pPr>
            <a:r>
              <a:rPr lang="en-US" sz="2000" dirty="0" smtClean="0"/>
              <a:t>To have: </a:t>
            </a:r>
            <a:r>
              <a:rPr lang="en-US" sz="2000" dirty="0" err="1" smtClean="0"/>
              <a:t>ter</a:t>
            </a:r>
            <a:endParaRPr lang="en-US" sz="2000" dirty="0" smtClean="0"/>
          </a:p>
          <a:p>
            <a:pPr>
              <a:defRPr/>
            </a:pPr>
            <a:r>
              <a:rPr lang="en-US" sz="2000" dirty="0" smtClean="0"/>
              <a:t>To like: </a:t>
            </a:r>
            <a:r>
              <a:rPr lang="en-US" sz="2000" dirty="0" err="1" smtClean="0"/>
              <a:t>gostar</a:t>
            </a:r>
            <a:r>
              <a:rPr lang="en-US" sz="2000" dirty="0" smtClean="0"/>
              <a:t>                                                                                                                        </a:t>
            </a:r>
          </a:p>
          <a:p>
            <a:pPr>
              <a:defRPr/>
            </a:pPr>
            <a:r>
              <a:rPr lang="en-US" sz="2000" dirty="0" smtClean="0"/>
              <a:t>To say: </a:t>
            </a:r>
            <a:r>
              <a:rPr lang="en-US" sz="2000" dirty="0" err="1" smtClean="0"/>
              <a:t>dizer</a:t>
            </a:r>
            <a:endParaRPr lang="en-US" sz="2000" dirty="0" smtClean="0"/>
          </a:p>
          <a:p>
            <a:pPr>
              <a:defRPr/>
            </a:pPr>
            <a:r>
              <a:rPr lang="en-US" sz="2000" dirty="0" smtClean="0"/>
              <a:t>To talk: </a:t>
            </a:r>
            <a:r>
              <a:rPr lang="en-US" sz="2000" dirty="0" err="1" smtClean="0"/>
              <a:t>conversar</a:t>
            </a:r>
            <a:endParaRPr lang="en-US" sz="2000" dirty="0" smtClean="0"/>
          </a:p>
          <a:p>
            <a:pPr>
              <a:defRPr/>
            </a:pPr>
            <a:endParaRPr lang="en-US" sz="2000" dirty="0" smtClean="0"/>
          </a:p>
          <a:p>
            <a:pPr>
              <a:defRPr/>
            </a:pPr>
            <a:r>
              <a:rPr lang="en-US" sz="2000" dirty="0" smtClean="0"/>
              <a:t>To search: </a:t>
            </a:r>
            <a:r>
              <a:rPr lang="en-US" sz="2000" dirty="0" err="1" smtClean="0"/>
              <a:t>pesquisar</a:t>
            </a:r>
            <a:endParaRPr lang="en-US" sz="2000" dirty="0" smtClean="0"/>
          </a:p>
          <a:p>
            <a:pPr>
              <a:defRPr/>
            </a:pPr>
            <a:r>
              <a:rPr lang="en-US" sz="2000" dirty="0" smtClean="0"/>
              <a:t>To plan: </a:t>
            </a:r>
            <a:r>
              <a:rPr lang="en-US" sz="2000" dirty="0" err="1" smtClean="0"/>
              <a:t>planejar</a:t>
            </a:r>
            <a:endParaRPr lang="en-US" sz="2000" dirty="0" smtClean="0"/>
          </a:p>
          <a:p>
            <a:pPr>
              <a:defRPr/>
            </a:pPr>
            <a:r>
              <a:rPr lang="en-US" sz="2000" dirty="0" smtClean="0"/>
              <a:t>To write: </a:t>
            </a:r>
            <a:r>
              <a:rPr lang="en-US" sz="2000" dirty="0" err="1" smtClean="0"/>
              <a:t>escrever</a:t>
            </a:r>
            <a:endParaRPr lang="en-US" sz="2000" dirty="0" smtClean="0"/>
          </a:p>
          <a:p>
            <a:pPr>
              <a:defRPr/>
            </a:pPr>
            <a:r>
              <a:rPr lang="en-US" sz="2000" dirty="0" smtClean="0"/>
              <a:t>To offer: </a:t>
            </a:r>
            <a:r>
              <a:rPr lang="en-US" sz="2000" dirty="0" err="1" smtClean="0"/>
              <a:t>oferecer</a:t>
            </a:r>
            <a:endParaRPr lang="en-US" sz="2000" dirty="0" smtClean="0"/>
          </a:p>
          <a:p>
            <a:pPr>
              <a:defRPr/>
            </a:pPr>
            <a:r>
              <a:rPr lang="en-US" sz="2000" dirty="0" smtClean="0"/>
              <a:t>To call: </a:t>
            </a:r>
            <a:r>
              <a:rPr lang="en-US" sz="2000" dirty="0" err="1" smtClean="0"/>
              <a:t>chamar</a:t>
            </a:r>
            <a:r>
              <a:rPr lang="en-US" sz="2000" dirty="0" smtClean="0"/>
              <a:t>, </a:t>
            </a:r>
            <a:r>
              <a:rPr lang="en-US" sz="2000" dirty="0" err="1" smtClean="0"/>
              <a:t>telefonar</a:t>
            </a:r>
            <a:endParaRPr lang="en-US" sz="2000" dirty="0" smtClean="0"/>
          </a:p>
          <a:p>
            <a:pPr>
              <a:defRPr/>
            </a:pPr>
            <a:r>
              <a:rPr lang="en-US" sz="2000" dirty="0" smtClean="0"/>
              <a:t>To begin: </a:t>
            </a:r>
            <a:r>
              <a:rPr lang="en-US" sz="2000" dirty="0" err="1" smtClean="0"/>
              <a:t>começar</a:t>
            </a:r>
            <a:endParaRPr lang="en-US" sz="2000" dirty="0" smtClean="0"/>
          </a:p>
          <a:p>
            <a:pPr>
              <a:defRPr/>
            </a:pPr>
            <a:r>
              <a:rPr lang="en-US" sz="2000" dirty="0" smtClean="0"/>
              <a:t>To try: </a:t>
            </a:r>
            <a:r>
              <a:rPr lang="en-US" sz="2000" dirty="0" err="1" smtClean="0"/>
              <a:t>tentar</a:t>
            </a:r>
            <a:endParaRPr lang="en-US" sz="2000" dirty="0" smtClean="0"/>
          </a:p>
          <a:p>
            <a:pPr>
              <a:defRPr/>
            </a:pPr>
            <a:r>
              <a:rPr lang="en-US" sz="2000" dirty="0" smtClean="0"/>
              <a:t>To pay: </a:t>
            </a:r>
            <a:r>
              <a:rPr lang="en-US" sz="2000" dirty="0" err="1" smtClean="0"/>
              <a:t>pagar</a:t>
            </a:r>
            <a:endParaRPr lang="en-US" sz="2000" dirty="0" smtClean="0"/>
          </a:p>
          <a:p>
            <a:pPr>
              <a:defRPr/>
            </a:pPr>
            <a:r>
              <a:rPr lang="en-US" sz="2000" dirty="0" smtClean="0"/>
              <a:t>To ask: </a:t>
            </a:r>
            <a:r>
              <a:rPr lang="en-US" sz="2000" dirty="0" err="1" smtClean="0"/>
              <a:t>perguntar</a:t>
            </a:r>
            <a:endParaRPr lang="en-US" sz="2000" dirty="0" smtClean="0"/>
          </a:p>
          <a:p>
            <a:pPr>
              <a:defRPr/>
            </a:pPr>
            <a:r>
              <a:rPr lang="en-US" sz="2000" dirty="0" smtClean="0"/>
              <a:t>To dance: </a:t>
            </a:r>
            <a:r>
              <a:rPr lang="en-US" sz="2000" dirty="0" err="1" smtClean="0"/>
              <a:t>dançar</a:t>
            </a:r>
            <a:endParaRPr lang="en-US" sz="2000" dirty="0" smtClean="0"/>
          </a:p>
          <a:p>
            <a:pPr>
              <a:defRPr/>
            </a:pPr>
            <a:r>
              <a:rPr lang="en-US" sz="2000" dirty="0" smtClean="0"/>
              <a:t>To drink: </a:t>
            </a:r>
            <a:r>
              <a:rPr lang="en-US" sz="2000" dirty="0" err="1" smtClean="0"/>
              <a:t>beber</a:t>
            </a:r>
            <a:endParaRPr lang="en-US" sz="2000" dirty="0" smtClean="0"/>
          </a:p>
          <a:p>
            <a:pPr>
              <a:defRPr/>
            </a:pPr>
            <a:r>
              <a:rPr lang="en-US" sz="2000" dirty="0" smtClean="0"/>
              <a:t>To wash: </a:t>
            </a:r>
            <a:r>
              <a:rPr lang="en-US" sz="2000" dirty="0" err="1" smtClean="0"/>
              <a:t>lavar</a:t>
            </a:r>
            <a:endParaRPr lang="en-US" sz="2000" dirty="0" smtClean="0"/>
          </a:p>
          <a:p>
            <a:pPr>
              <a:defRPr/>
            </a:pPr>
            <a:r>
              <a:rPr lang="en-US" sz="2000" dirty="0" smtClean="0"/>
              <a:t>To worry: se </a:t>
            </a:r>
            <a:r>
              <a:rPr lang="en-US" sz="2000" dirty="0" err="1" smtClean="0"/>
              <a:t>preocupar</a:t>
            </a:r>
            <a:endParaRPr lang="pt-BR" sz="2000" dirty="0" smtClean="0"/>
          </a:p>
        </p:txBody>
      </p:sp>
      <p:sp>
        <p:nvSpPr>
          <p:cNvPr id="4" name="CaixaDeTexto 3"/>
          <p:cNvSpPr txBox="1">
            <a:spLocks noChangeArrowheads="1"/>
          </p:cNvSpPr>
          <p:nvPr/>
        </p:nvSpPr>
        <p:spPr bwMode="auto">
          <a:xfrm>
            <a:off x="179388" y="115888"/>
            <a:ext cx="5688012" cy="646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pt-BR" b="1" dirty="0">
                <a:solidFill>
                  <a:schemeClr val="bg1"/>
                </a:solidFill>
                <a:latin typeface="Calibri" pitchFamily="34" charset="0"/>
              </a:rPr>
              <a:t>LÍNGUA </a:t>
            </a:r>
            <a:r>
              <a:rPr lang="pt-BR" b="1" dirty="0" smtClean="0">
                <a:solidFill>
                  <a:schemeClr val="bg1"/>
                </a:solidFill>
                <a:latin typeface="Calibri" pitchFamily="34" charset="0"/>
              </a:rPr>
              <a:t>INGLESA </a:t>
            </a:r>
            <a:r>
              <a:rPr lang="pt-BR" b="1" dirty="0">
                <a:solidFill>
                  <a:schemeClr val="bg1"/>
                </a:solidFill>
                <a:latin typeface="Calibri" pitchFamily="34" charset="0"/>
              </a:rPr>
              <a:t>– </a:t>
            </a:r>
            <a:r>
              <a:rPr lang="pt-BR" b="1" dirty="0" smtClean="0">
                <a:solidFill>
                  <a:schemeClr val="bg1"/>
                </a:solidFill>
                <a:latin typeface="Calibri" pitchFamily="34" charset="0"/>
              </a:rPr>
              <a:t>1º </a:t>
            </a:r>
            <a:r>
              <a:rPr lang="pt-BR" b="1" dirty="0">
                <a:solidFill>
                  <a:schemeClr val="bg1"/>
                </a:solidFill>
                <a:latin typeface="Calibri" pitchFamily="34" charset="0"/>
              </a:rPr>
              <a:t>A</a:t>
            </a:r>
            <a:r>
              <a:rPr lang="pt-BR" b="1" dirty="0" smtClean="0">
                <a:solidFill>
                  <a:schemeClr val="bg1"/>
                </a:solidFill>
                <a:latin typeface="Calibri" pitchFamily="34" charset="0"/>
              </a:rPr>
              <a:t>no </a:t>
            </a:r>
            <a:r>
              <a:rPr lang="pt-BR" b="1" dirty="0">
                <a:solidFill>
                  <a:schemeClr val="bg1"/>
                </a:solidFill>
                <a:latin typeface="Calibri" pitchFamily="34" charset="0"/>
              </a:rPr>
              <a:t>do Ensino </a:t>
            </a:r>
            <a:r>
              <a:rPr lang="pt-BR" b="1" dirty="0" smtClean="0">
                <a:solidFill>
                  <a:schemeClr val="bg1"/>
                </a:solidFill>
                <a:latin typeface="Calibri" pitchFamily="34" charset="0"/>
              </a:rPr>
              <a:t>Médio</a:t>
            </a:r>
          </a:p>
          <a:p>
            <a:pPr eaLnBrk="1" hangingPunct="1"/>
            <a:r>
              <a:rPr lang="pt-BR" b="1" dirty="0" err="1" smtClean="0">
                <a:solidFill>
                  <a:schemeClr val="bg1"/>
                </a:solidFill>
                <a:latin typeface="Calibri" pitchFamily="34" charset="0"/>
              </a:rPr>
              <a:t>Simple</a:t>
            </a:r>
            <a:r>
              <a:rPr lang="pt-BR" b="1" dirty="0" smtClean="0">
                <a:solidFill>
                  <a:schemeClr val="bg1"/>
                </a:solidFill>
                <a:latin typeface="Calibri" pitchFamily="34" charset="0"/>
              </a:rPr>
              <a:t> </a:t>
            </a:r>
            <a:r>
              <a:rPr lang="pt-BR" b="1" dirty="0" err="1">
                <a:solidFill>
                  <a:schemeClr val="bg1"/>
                </a:solidFill>
                <a:latin typeface="Calibri" pitchFamily="34" charset="0"/>
              </a:rPr>
              <a:t>Present</a:t>
            </a:r>
            <a:endParaRPr lang="pt-BR" b="1" dirty="0">
              <a:solidFill>
                <a:schemeClr val="bg1"/>
              </a:solidFill>
              <a:latin typeface="Calibri"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23850" y="1268413"/>
            <a:ext cx="8229600" cy="647700"/>
          </a:xfrm>
        </p:spPr>
        <p:txBody>
          <a:bodyPr/>
          <a:lstStyle/>
          <a:p>
            <a:pPr>
              <a:defRPr/>
            </a:pPr>
            <a:r>
              <a:rPr lang="pt-BR" b="1" dirty="0" smtClean="0">
                <a:solidFill>
                  <a:schemeClr val="accent6">
                    <a:lumMod val="75000"/>
                  </a:schemeClr>
                </a:solidFill>
              </a:rPr>
              <a:t>OBSERVATIONS</a:t>
            </a:r>
            <a:endParaRPr lang="pt-BR" b="1" dirty="0">
              <a:solidFill>
                <a:schemeClr val="accent6">
                  <a:lumMod val="75000"/>
                </a:schemeClr>
              </a:solidFill>
            </a:endParaRPr>
          </a:p>
        </p:txBody>
      </p:sp>
      <p:sp>
        <p:nvSpPr>
          <p:cNvPr id="13315" name="Espaço Reservado para Conteúdo 2"/>
          <p:cNvSpPr>
            <a:spLocks noGrp="1"/>
          </p:cNvSpPr>
          <p:nvPr>
            <p:ph idx="1"/>
          </p:nvPr>
        </p:nvSpPr>
        <p:spPr>
          <a:xfrm>
            <a:off x="457200" y="2349500"/>
            <a:ext cx="8229600" cy="3776663"/>
          </a:xfrm>
        </p:spPr>
        <p:txBody>
          <a:bodyPr/>
          <a:lstStyle/>
          <a:p>
            <a:r>
              <a:rPr lang="pt-BR" smtClean="0"/>
              <a:t>Tradução da frase proferida por John Lennon: </a:t>
            </a:r>
            <a:r>
              <a:rPr lang="pt-BR" sz="2400" smtClean="0"/>
              <a:t>“Um sonho que você sonha sozinho é apenas um sonho. Um sonho que você sonha junto é realidade.”</a:t>
            </a:r>
          </a:p>
        </p:txBody>
      </p:sp>
      <p:sp>
        <p:nvSpPr>
          <p:cNvPr id="4" name="CaixaDeTexto 3"/>
          <p:cNvSpPr txBox="1">
            <a:spLocks noChangeArrowheads="1"/>
          </p:cNvSpPr>
          <p:nvPr/>
        </p:nvSpPr>
        <p:spPr bwMode="auto">
          <a:xfrm>
            <a:off x="179388" y="115888"/>
            <a:ext cx="5688012" cy="646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pt-BR" b="1" dirty="0">
                <a:solidFill>
                  <a:schemeClr val="bg1"/>
                </a:solidFill>
                <a:latin typeface="Calibri" pitchFamily="34" charset="0"/>
              </a:rPr>
              <a:t>LÍNGUA </a:t>
            </a:r>
            <a:r>
              <a:rPr lang="pt-BR" b="1" dirty="0" smtClean="0">
                <a:solidFill>
                  <a:schemeClr val="bg1"/>
                </a:solidFill>
                <a:latin typeface="Calibri" pitchFamily="34" charset="0"/>
              </a:rPr>
              <a:t>INGLESA </a:t>
            </a:r>
            <a:r>
              <a:rPr lang="pt-BR" b="1" dirty="0">
                <a:solidFill>
                  <a:schemeClr val="bg1"/>
                </a:solidFill>
                <a:latin typeface="Calibri" pitchFamily="34" charset="0"/>
              </a:rPr>
              <a:t>– </a:t>
            </a:r>
            <a:r>
              <a:rPr lang="pt-BR" b="1" dirty="0" smtClean="0">
                <a:solidFill>
                  <a:schemeClr val="bg1"/>
                </a:solidFill>
                <a:latin typeface="Calibri" pitchFamily="34" charset="0"/>
              </a:rPr>
              <a:t>1º </a:t>
            </a:r>
            <a:r>
              <a:rPr lang="pt-BR" b="1" dirty="0">
                <a:solidFill>
                  <a:schemeClr val="bg1"/>
                </a:solidFill>
                <a:latin typeface="Calibri" pitchFamily="34" charset="0"/>
              </a:rPr>
              <a:t>A</a:t>
            </a:r>
            <a:r>
              <a:rPr lang="pt-BR" b="1" dirty="0" smtClean="0">
                <a:solidFill>
                  <a:schemeClr val="bg1"/>
                </a:solidFill>
                <a:latin typeface="Calibri" pitchFamily="34" charset="0"/>
              </a:rPr>
              <a:t>no </a:t>
            </a:r>
            <a:r>
              <a:rPr lang="pt-BR" b="1" dirty="0">
                <a:solidFill>
                  <a:schemeClr val="bg1"/>
                </a:solidFill>
                <a:latin typeface="Calibri" pitchFamily="34" charset="0"/>
              </a:rPr>
              <a:t>do Ensino </a:t>
            </a:r>
            <a:r>
              <a:rPr lang="pt-BR" b="1" dirty="0" smtClean="0">
                <a:solidFill>
                  <a:schemeClr val="bg1"/>
                </a:solidFill>
                <a:latin typeface="Calibri" pitchFamily="34" charset="0"/>
              </a:rPr>
              <a:t>Médio</a:t>
            </a:r>
          </a:p>
          <a:p>
            <a:pPr eaLnBrk="1" hangingPunct="1"/>
            <a:r>
              <a:rPr lang="pt-BR" b="1" dirty="0" err="1" smtClean="0">
                <a:solidFill>
                  <a:schemeClr val="bg1"/>
                </a:solidFill>
                <a:latin typeface="Calibri" pitchFamily="34" charset="0"/>
              </a:rPr>
              <a:t>Simple</a:t>
            </a:r>
            <a:r>
              <a:rPr lang="pt-BR" b="1" dirty="0" smtClean="0">
                <a:solidFill>
                  <a:schemeClr val="bg1"/>
                </a:solidFill>
                <a:latin typeface="Calibri" pitchFamily="34" charset="0"/>
              </a:rPr>
              <a:t> </a:t>
            </a:r>
            <a:r>
              <a:rPr lang="pt-BR" b="1" dirty="0" err="1">
                <a:solidFill>
                  <a:schemeClr val="bg1"/>
                </a:solidFill>
                <a:latin typeface="Calibri" pitchFamily="34" charset="0"/>
              </a:rPr>
              <a:t>Present</a:t>
            </a:r>
            <a:endParaRPr lang="pt-BR" b="1" dirty="0">
              <a:solidFill>
                <a:schemeClr val="bg1"/>
              </a:solidFill>
              <a:latin typeface="Calibri"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39552" y="908720"/>
            <a:ext cx="8229600" cy="792162"/>
          </a:xfrm>
        </p:spPr>
        <p:txBody>
          <a:bodyPr/>
          <a:lstStyle/>
          <a:p>
            <a:pPr>
              <a:defRPr/>
            </a:pPr>
            <a:r>
              <a:rPr lang="pt-BR" sz="3600" b="1" dirty="0" smtClean="0">
                <a:solidFill>
                  <a:schemeClr val="accent6">
                    <a:lumMod val="75000"/>
                  </a:schemeClr>
                </a:solidFill>
              </a:rPr>
              <a:t>REFERÊNCIAS BIBLIOGRÁFICAS</a:t>
            </a:r>
            <a:endParaRPr lang="pt-BR" sz="3600" b="1" dirty="0">
              <a:solidFill>
                <a:schemeClr val="accent6">
                  <a:lumMod val="75000"/>
                </a:schemeClr>
              </a:solidFill>
            </a:endParaRPr>
          </a:p>
        </p:txBody>
      </p:sp>
      <p:sp>
        <p:nvSpPr>
          <p:cNvPr id="14339" name="Espaço Reservado para Conteúdo 2"/>
          <p:cNvSpPr>
            <a:spLocks noGrp="1"/>
          </p:cNvSpPr>
          <p:nvPr>
            <p:ph idx="1"/>
          </p:nvPr>
        </p:nvSpPr>
        <p:spPr>
          <a:xfrm>
            <a:off x="19503" y="1700808"/>
            <a:ext cx="9144000" cy="4941887"/>
          </a:xfrm>
        </p:spPr>
        <p:txBody>
          <a:bodyPr/>
          <a:lstStyle/>
          <a:p>
            <a:pPr>
              <a:defRPr/>
            </a:pPr>
            <a:r>
              <a:rPr lang="pt-BR" sz="2000" dirty="0" smtClean="0"/>
              <a:t>http://img113.imageshack.us/img113/862/folha5pb1.jpg (imagem 3)</a:t>
            </a:r>
          </a:p>
          <a:p>
            <a:pPr>
              <a:defRPr/>
            </a:pPr>
            <a:r>
              <a:rPr lang="pt-BR" sz="2000" dirty="0" smtClean="0"/>
              <a:t>http://inglespradenise.blogspot.com.br/2012/02/present-tense-simple-present.html</a:t>
            </a:r>
          </a:p>
          <a:p>
            <a:pPr>
              <a:defRPr/>
            </a:pPr>
            <a:r>
              <a:rPr lang="pt-BR" sz="2000" dirty="0"/>
              <a:t>http://media.photobucket.com/image/folha%20de%20caderno/cei092/Juscelino/pautado.png?o=4 (imagem 4</a:t>
            </a:r>
            <a:r>
              <a:rPr lang="pt-BR" sz="2000" dirty="0" smtClean="0"/>
              <a:t>)</a:t>
            </a:r>
          </a:p>
          <a:p>
            <a:pPr>
              <a:spcAft>
                <a:spcPts val="1000"/>
              </a:spcAft>
              <a:defRPr/>
            </a:pPr>
            <a:r>
              <a:rPr lang="pt-BR" sz="2000" dirty="0" smtClean="0">
                <a:ea typeface="Calibri" pitchFamily="34" charset="0"/>
                <a:cs typeface="Times New Roman" pitchFamily="18" charset="0"/>
              </a:rPr>
              <a:t>http://pt.scribd.com/doc/3377592/Ingles-Aula-05-Simple-Present</a:t>
            </a:r>
          </a:p>
          <a:p>
            <a:pPr>
              <a:spcAft>
                <a:spcPts val="1000"/>
              </a:spcAft>
              <a:defRPr/>
            </a:pPr>
            <a:r>
              <a:rPr lang="pt-BR" sz="2000" dirty="0" smtClean="0"/>
              <a:t>http://translate.google.com.br</a:t>
            </a:r>
          </a:p>
          <a:p>
            <a:pPr>
              <a:spcAft>
                <a:spcPts val="1000"/>
              </a:spcAft>
              <a:defRPr/>
            </a:pPr>
            <a:r>
              <a:rPr lang="pt-BR" sz="2000" dirty="0"/>
              <a:t>http://www.algosobre.com.br/ingles/adverbs-adverbs-of-frequency.html</a:t>
            </a:r>
            <a:endParaRPr lang="pt-BR" sz="2000" dirty="0" smtClean="0"/>
          </a:p>
          <a:p>
            <a:pPr>
              <a:defRPr/>
            </a:pPr>
            <a:r>
              <a:rPr lang="pt-BR" sz="2000" dirty="0" smtClean="0"/>
              <a:t>http://www.brasilescola.com/ingles/simple-present.htm</a:t>
            </a:r>
          </a:p>
          <a:p>
            <a:pPr lvl="0"/>
            <a:r>
              <a:rPr lang="pt-BR" sz="2000" dirty="0">
                <a:solidFill>
                  <a:prstClr val="black"/>
                </a:solidFill>
              </a:rPr>
              <a:t>http://www.esgotam.com.br/site/dicas(imagem 5)</a:t>
            </a:r>
          </a:p>
          <a:p>
            <a:pPr lvl="0"/>
            <a:r>
              <a:rPr lang="pt-BR" sz="2000" dirty="0">
                <a:solidFill>
                  <a:prstClr val="black"/>
                </a:solidFill>
              </a:rPr>
              <a:t>http://</a:t>
            </a:r>
            <a:r>
              <a:rPr lang="pt-BR" sz="2000" dirty="0" smtClean="0">
                <a:solidFill>
                  <a:prstClr val="black"/>
                </a:solidFill>
              </a:rPr>
              <a:t>www.google.com.br</a:t>
            </a:r>
          </a:p>
          <a:p>
            <a:r>
              <a:rPr lang="pt-BR" sz="2000" dirty="0"/>
              <a:t>http://</a:t>
            </a:r>
            <a:r>
              <a:rPr lang="pt-BR" sz="2000" dirty="0" smtClean="0"/>
              <a:t>www.clipartsegifs.com.br/cliparts/disney/mickey/mickey_banho.gif(imagem6)</a:t>
            </a:r>
            <a:endParaRPr lang="pt-BR" sz="2000" dirty="0">
              <a:solidFill>
                <a:prstClr val="black"/>
              </a:solidFill>
              <a:cs typeface="Calibri" pitchFamily="34" charset="0"/>
            </a:endParaRPr>
          </a:p>
        </p:txBody>
      </p:sp>
      <p:sp>
        <p:nvSpPr>
          <p:cNvPr id="4" name="CaixaDeTexto 3"/>
          <p:cNvSpPr txBox="1">
            <a:spLocks noChangeArrowheads="1"/>
          </p:cNvSpPr>
          <p:nvPr/>
        </p:nvSpPr>
        <p:spPr bwMode="auto">
          <a:xfrm>
            <a:off x="179388" y="115888"/>
            <a:ext cx="5688012" cy="646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pt-BR" b="1" dirty="0">
                <a:solidFill>
                  <a:schemeClr val="bg1"/>
                </a:solidFill>
                <a:latin typeface="Calibri" pitchFamily="34" charset="0"/>
              </a:rPr>
              <a:t>LÍNGUA </a:t>
            </a:r>
            <a:r>
              <a:rPr lang="pt-BR" b="1" dirty="0" smtClean="0">
                <a:solidFill>
                  <a:schemeClr val="bg1"/>
                </a:solidFill>
                <a:latin typeface="Calibri" pitchFamily="34" charset="0"/>
              </a:rPr>
              <a:t>INGLESA </a:t>
            </a:r>
            <a:r>
              <a:rPr lang="pt-BR" b="1" dirty="0">
                <a:solidFill>
                  <a:schemeClr val="bg1"/>
                </a:solidFill>
                <a:latin typeface="Calibri" pitchFamily="34" charset="0"/>
              </a:rPr>
              <a:t>– </a:t>
            </a:r>
            <a:r>
              <a:rPr lang="pt-BR" b="1" dirty="0" smtClean="0">
                <a:solidFill>
                  <a:schemeClr val="bg1"/>
                </a:solidFill>
                <a:latin typeface="Calibri" pitchFamily="34" charset="0"/>
              </a:rPr>
              <a:t>1º </a:t>
            </a:r>
            <a:r>
              <a:rPr lang="pt-BR" b="1" dirty="0">
                <a:solidFill>
                  <a:schemeClr val="bg1"/>
                </a:solidFill>
                <a:latin typeface="Calibri" pitchFamily="34" charset="0"/>
              </a:rPr>
              <a:t>A</a:t>
            </a:r>
            <a:r>
              <a:rPr lang="pt-BR" b="1" dirty="0" smtClean="0">
                <a:solidFill>
                  <a:schemeClr val="bg1"/>
                </a:solidFill>
                <a:latin typeface="Calibri" pitchFamily="34" charset="0"/>
              </a:rPr>
              <a:t>no </a:t>
            </a:r>
            <a:r>
              <a:rPr lang="pt-BR" b="1" dirty="0">
                <a:solidFill>
                  <a:schemeClr val="bg1"/>
                </a:solidFill>
                <a:latin typeface="Calibri" pitchFamily="34" charset="0"/>
              </a:rPr>
              <a:t>do Ensino </a:t>
            </a:r>
            <a:r>
              <a:rPr lang="pt-BR" b="1" dirty="0" smtClean="0">
                <a:solidFill>
                  <a:schemeClr val="bg1"/>
                </a:solidFill>
                <a:latin typeface="Calibri" pitchFamily="34" charset="0"/>
              </a:rPr>
              <a:t>Médio</a:t>
            </a:r>
          </a:p>
          <a:p>
            <a:pPr eaLnBrk="1" hangingPunct="1"/>
            <a:r>
              <a:rPr lang="pt-BR" b="1" dirty="0" err="1" smtClean="0">
                <a:solidFill>
                  <a:schemeClr val="bg1"/>
                </a:solidFill>
                <a:latin typeface="Calibri" pitchFamily="34" charset="0"/>
              </a:rPr>
              <a:t>Simple</a:t>
            </a:r>
            <a:r>
              <a:rPr lang="pt-BR" b="1" dirty="0" smtClean="0">
                <a:solidFill>
                  <a:schemeClr val="bg1"/>
                </a:solidFill>
                <a:latin typeface="Calibri" pitchFamily="34" charset="0"/>
              </a:rPr>
              <a:t> </a:t>
            </a:r>
            <a:r>
              <a:rPr lang="pt-BR" b="1" dirty="0" err="1">
                <a:solidFill>
                  <a:schemeClr val="bg1"/>
                </a:solidFill>
                <a:latin typeface="Calibri" pitchFamily="34" charset="0"/>
              </a:rPr>
              <a:t>Present</a:t>
            </a:r>
            <a:endParaRPr lang="pt-BR" b="1" dirty="0">
              <a:solidFill>
                <a:schemeClr val="bg1"/>
              </a:solidFill>
              <a:latin typeface="Calibri"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Espaço Reservado para Conteúdo 2"/>
          <p:cNvSpPr>
            <a:spLocks noGrp="1"/>
          </p:cNvSpPr>
          <p:nvPr>
            <p:ph idx="1"/>
          </p:nvPr>
        </p:nvSpPr>
        <p:spPr>
          <a:xfrm>
            <a:off x="22417" y="1052736"/>
            <a:ext cx="8964612" cy="5805264"/>
          </a:xfrm>
        </p:spPr>
        <p:txBody>
          <a:bodyPr/>
          <a:lstStyle/>
          <a:p>
            <a:r>
              <a:rPr lang="pt-BR" sz="2000" dirty="0" smtClean="0">
                <a:cs typeface="Calibri" pitchFamily="34" charset="0"/>
              </a:rPr>
              <a:t>http://www.muhttp://www.google.com.br/search?tbm=isch&amp;hl=pt-BR&amp;source=hp&amp;biw=&amp;bih=&amp;q=folha+de+caderno&amp;btnG=Pesquisar+imagens&amp;gbv=2ndoeducacao.com.br/ingles/simple-present.htm</a:t>
            </a:r>
            <a:endParaRPr lang="pt-BR" sz="2000" dirty="0" smtClean="0"/>
          </a:p>
          <a:p>
            <a:r>
              <a:rPr lang="pt-BR" sz="2000" dirty="0" smtClean="0"/>
              <a:t>http://www.4shared.com/mp3/ILtDMXAy/Louis_Armstrong_-_What_A_Wonde.htm</a:t>
            </a:r>
          </a:p>
          <a:p>
            <a:r>
              <a:rPr lang="pt-BR" sz="2000" dirty="0" smtClean="0"/>
              <a:t>joangelblog.blogspot.com </a:t>
            </a:r>
          </a:p>
          <a:p>
            <a:r>
              <a:rPr lang="pt-BR" sz="2000" dirty="0" smtClean="0"/>
              <a:t>LIBERATO, Wilson. </a:t>
            </a:r>
            <a:r>
              <a:rPr lang="pt-BR" sz="2000" dirty="0" err="1" smtClean="0"/>
              <a:t>Compact</a:t>
            </a:r>
            <a:r>
              <a:rPr lang="pt-BR" sz="2000" dirty="0" smtClean="0"/>
              <a:t> </a:t>
            </a:r>
            <a:r>
              <a:rPr lang="pt-BR" sz="2000" dirty="0" err="1" smtClean="0"/>
              <a:t>English</a:t>
            </a:r>
            <a:r>
              <a:rPr lang="pt-BR" sz="2000" dirty="0" smtClean="0"/>
              <a:t> Book. Inglês Ensino Médio. Volume único. Editora FTD, São Paulo, 1998 (30 – 38). (textos)</a:t>
            </a:r>
          </a:p>
          <a:p>
            <a:r>
              <a:rPr lang="pt-BR" sz="2000" dirty="0" smtClean="0"/>
              <a:t>thebestfor.blogspot.com (imagem 1)</a:t>
            </a:r>
          </a:p>
          <a:p>
            <a:r>
              <a:rPr lang="pt-BR" sz="2000" dirty="0" smtClean="0"/>
              <a:t>tuanemanuell.blogspot.com (imagem 2)</a:t>
            </a:r>
          </a:p>
          <a:p>
            <a:r>
              <a:rPr lang="pt-BR" sz="2000" dirty="0" err="1" smtClean="0"/>
              <a:t>Up</a:t>
            </a:r>
            <a:r>
              <a:rPr lang="pt-BR" sz="2000" dirty="0" smtClean="0"/>
              <a:t> Grade. Obra coletiva. Volume 1. Editora Richmond. 1ª edição. S.P. – 2010 ( 13-15)</a:t>
            </a:r>
          </a:p>
        </p:txBody>
      </p:sp>
      <p:sp>
        <p:nvSpPr>
          <p:cNvPr id="3" name="CaixaDeTexto 3"/>
          <p:cNvSpPr txBox="1">
            <a:spLocks noChangeArrowheads="1"/>
          </p:cNvSpPr>
          <p:nvPr/>
        </p:nvSpPr>
        <p:spPr bwMode="auto">
          <a:xfrm>
            <a:off x="179388" y="115888"/>
            <a:ext cx="5688012" cy="646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pt-BR" b="1" dirty="0">
                <a:solidFill>
                  <a:schemeClr val="bg1"/>
                </a:solidFill>
                <a:latin typeface="Calibri" pitchFamily="34" charset="0"/>
              </a:rPr>
              <a:t>LÍNGUA </a:t>
            </a:r>
            <a:r>
              <a:rPr lang="pt-BR" b="1" dirty="0" smtClean="0">
                <a:solidFill>
                  <a:schemeClr val="bg1"/>
                </a:solidFill>
                <a:latin typeface="Calibri" pitchFamily="34" charset="0"/>
              </a:rPr>
              <a:t>INGLESA </a:t>
            </a:r>
            <a:r>
              <a:rPr lang="pt-BR" b="1" dirty="0">
                <a:solidFill>
                  <a:schemeClr val="bg1"/>
                </a:solidFill>
                <a:latin typeface="Calibri" pitchFamily="34" charset="0"/>
              </a:rPr>
              <a:t>– </a:t>
            </a:r>
            <a:r>
              <a:rPr lang="pt-BR" b="1" dirty="0" smtClean="0">
                <a:solidFill>
                  <a:schemeClr val="bg1"/>
                </a:solidFill>
                <a:latin typeface="Calibri" pitchFamily="34" charset="0"/>
              </a:rPr>
              <a:t>1º </a:t>
            </a:r>
            <a:r>
              <a:rPr lang="pt-BR" b="1" dirty="0">
                <a:solidFill>
                  <a:schemeClr val="bg1"/>
                </a:solidFill>
                <a:latin typeface="Calibri" pitchFamily="34" charset="0"/>
              </a:rPr>
              <a:t>A</a:t>
            </a:r>
            <a:r>
              <a:rPr lang="pt-BR" b="1" dirty="0" smtClean="0">
                <a:solidFill>
                  <a:schemeClr val="bg1"/>
                </a:solidFill>
                <a:latin typeface="Calibri" pitchFamily="34" charset="0"/>
              </a:rPr>
              <a:t>no </a:t>
            </a:r>
            <a:r>
              <a:rPr lang="pt-BR" b="1" dirty="0">
                <a:solidFill>
                  <a:schemeClr val="bg1"/>
                </a:solidFill>
                <a:latin typeface="Calibri" pitchFamily="34" charset="0"/>
              </a:rPr>
              <a:t>do Ensino </a:t>
            </a:r>
            <a:r>
              <a:rPr lang="pt-BR" b="1" dirty="0" smtClean="0">
                <a:solidFill>
                  <a:schemeClr val="bg1"/>
                </a:solidFill>
                <a:latin typeface="Calibri" pitchFamily="34" charset="0"/>
              </a:rPr>
              <a:t>Médio</a:t>
            </a:r>
          </a:p>
          <a:p>
            <a:pPr eaLnBrk="1" hangingPunct="1"/>
            <a:r>
              <a:rPr lang="pt-BR" b="1" dirty="0" err="1" smtClean="0">
                <a:solidFill>
                  <a:schemeClr val="bg1"/>
                </a:solidFill>
                <a:latin typeface="Calibri" pitchFamily="34" charset="0"/>
              </a:rPr>
              <a:t>Simple</a:t>
            </a:r>
            <a:r>
              <a:rPr lang="pt-BR" b="1" dirty="0" smtClean="0">
                <a:solidFill>
                  <a:schemeClr val="bg1"/>
                </a:solidFill>
                <a:latin typeface="Calibri" pitchFamily="34" charset="0"/>
              </a:rPr>
              <a:t> </a:t>
            </a:r>
            <a:r>
              <a:rPr lang="pt-BR" b="1" dirty="0" err="1">
                <a:solidFill>
                  <a:schemeClr val="bg1"/>
                </a:solidFill>
                <a:latin typeface="Calibri" pitchFamily="34" charset="0"/>
              </a:rPr>
              <a:t>Present</a:t>
            </a:r>
            <a:endParaRPr lang="pt-BR" b="1" dirty="0">
              <a:solidFill>
                <a:schemeClr val="bg1"/>
              </a:solidFill>
              <a:latin typeface="Calibri"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8313" y="1196975"/>
            <a:ext cx="8229600" cy="725488"/>
          </a:xfrm>
        </p:spPr>
        <p:txBody>
          <a:bodyPr/>
          <a:lstStyle/>
          <a:p>
            <a:pPr>
              <a:defRPr/>
            </a:pPr>
            <a:r>
              <a:rPr lang="pt-BR" sz="3600" b="1" dirty="0">
                <a:solidFill>
                  <a:schemeClr val="accent6">
                    <a:lumMod val="75000"/>
                  </a:schemeClr>
                </a:solidFill>
                <a:latin typeface="+mn-lt"/>
              </a:rPr>
              <a:t>Sugestões de leituras complementares</a:t>
            </a:r>
            <a:endParaRPr lang="pt-BR" sz="3600" dirty="0">
              <a:solidFill>
                <a:schemeClr val="accent6">
                  <a:lumMod val="75000"/>
                </a:schemeClr>
              </a:solidFill>
              <a:latin typeface="+mn-lt"/>
            </a:endParaRPr>
          </a:p>
        </p:txBody>
      </p:sp>
      <p:sp>
        <p:nvSpPr>
          <p:cNvPr id="16387" name="Espaço Reservado para Conteúdo 2"/>
          <p:cNvSpPr>
            <a:spLocks noGrp="1"/>
          </p:cNvSpPr>
          <p:nvPr>
            <p:ph idx="1"/>
          </p:nvPr>
        </p:nvSpPr>
        <p:spPr>
          <a:xfrm>
            <a:off x="251520" y="1989138"/>
            <a:ext cx="8640960" cy="4137025"/>
          </a:xfrm>
        </p:spPr>
        <p:txBody>
          <a:bodyPr/>
          <a:lstStyle/>
          <a:p>
            <a:r>
              <a:rPr lang="pt-BR" dirty="0" smtClean="0"/>
              <a:t>http://www.englishexercises.org/makeagame/viewgame.asp?id=2975</a:t>
            </a:r>
          </a:p>
          <a:p>
            <a:r>
              <a:rPr lang="pt-BR" dirty="0"/>
              <a:t>http://</a:t>
            </a:r>
            <a:r>
              <a:rPr lang="pt-BR" dirty="0" smtClean="0"/>
              <a:t>educador.brasilescola.com/estrategias-ensino/adverbs-of-frequency.htm</a:t>
            </a:r>
          </a:p>
          <a:p>
            <a:r>
              <a:rPr lang="pt-BR" dirty="0"/>
              <a:t>http://www.youtube.com/watch?v=zRoXAzw1-iA</a:t>
            </a:r>
            <a:endParaRPr lang="pt-BR" dirty="0" smtClean="0"/>
          </a:p>
        </p:txBody>
      </p:sp>
      <p:sp>
        <p:nvSpPr>
          <p:cNvPr id="4" name="CaixaDeTexto 3"/>
          <p:cNvSpPr txBox="1">
            <a:spLocks noChangeArrowheads="1"/>
          </p:cNvSpPr>
          <p:nvPr/>
        </p:nvSpPr>
        <p:spPr bwMode="auto">
          <a:xfrm>
            <a:off x="179388" y="115888"/>
            <a:ext cx="5688012" cy="646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pt-BR" b="1" dirty="0" smtClean="0">
                <a:solidFill>
                  <a:schemeClr val="bg1"/>
                </a:solidFill>
                <a:latin typeface="Calibri" pitchFamily="34" charset="0"/>
              </a:rPr>
              <a:t>LINGUA INGLESA </a:t>
            </a:r>
            <a:r>
              <a:rPr lang="pt-BR" b="1" dirty="0">
                <a:solidFill>
                  <a:schemeClr val="bg1"/>
                </a:solidFill>
                <a:latin typeface="Calibri" pitchFamily="34" charset="0"/>
              </a:rPr>
              <a:t>– </a:t>
            </a:r>
            <a:r>
              <a:rPr lang="pt-BR" b="1" dirty="0" smtClean="0">
                <a:solidFill>
                  <a:schemeClr val="bg1"/>
                </a:solidFill>
                <a:latin typeface="Calibri" pitchFamily="34" charset="0"/>
              </a:rPr>
              <a:t>1º </a:t>
            </a:r>
            <a:r>
              <a:rPr lang="pt-BR" b="1" dirty="0">
                <a:solidFill>
                  <a:schemeClr val="bg1"/>
                </a:solidFill>
                <a:latin typeface="Calibri" pitchFamily="34" charset="0"/>
              </a:rPr>
              <a:t>A</a:t>
            </a:r>
            <a:r>
              <a:rPr lang="pt-BR" b="1" dirty="0" smtClean="0">
                <a:solidFill>
                  <a:schemeClr val="bg1"/>
                </a:solidFill>
                <a:latin typeface="Calibri" pitchFamily="34" charset="0"/>
              </a:rPr>
              <a:t>no </a:t>
            </a:r>
            <a:r>
              <a:rPr lang="pt-BR" b="1" dirty="0">
                <a:solidFill>
                  <a:schemeClr val="bg1"/>
                </a:solidFill>
                <a:latin typeface="Calibri" pitchFamily="34" charset="0"/>
              </a:rPr>
              <a:t>do Ensino </a:t>
            </a:r>
            <a:r>
              <a:rPr lang="pt-BR" b="1" dirty="0" smtClean="0">
                <a:solidFill>
                  <a:schemeClr val="bg1"/>
                </a:solidFill>
                <a:latin typeface="Calibri" pitchFamily="34" charset="0"/>
              </a:rPr>
              <a:t>Médio</a:t>
            </a:r>
          </a:p>
          <a:p>
            <a:pPr eaLnBrk="1" hangingPunct="1"/>
            <a:r>
              <a:rPr lang="pt-BR" b="1" dirty="0" err="1" smtClean="0">
                <a:solidFill>
                  <a:schemeClr val="bg1"/>
                </a:solidFill>
                <a:latin typeface="Calibri" pitchFamily="34" charset="0"/>
              </a:rPr>
              <a:t>Simple</a:t>
            </a:r>
            <a:r>
              <a:rPr lang="pt-BR" b="1" dirty="0" smtClean="0">
                <a:solidFill>
                  <a:schemeClr val="bg1"/>
                </a:solidFill>
                <a:latin typeface="Calibri" pitchFamily="34" charset="0"/>
              </a:rPr>
              <a:t> </a:t>
            </a:r>
            <a:r>
              <a:rPr lang="pt-BR" b="1" dirty="0" err="1">
                <a:solidFill>
                  <a:schemeClr val="bg1"/>
                </a:solidFill>
                <a:latin typeface="Calibri" pitchFamily="34" charset="0"/>
              </a:rPr>
              <a:t>Present</a:t>
            </a:r>
            <a:endParaRPr lang="pt-BR" b="1" dirty="0">
              <a:solidFill>
                <a:schemeClr val="bg1"/>
              </a:solidFill>
              <a:latin typeface="Calibri"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23528" y="1556792"/>
            <a:ext cx="8229600" cy="1143000"/>
          </a:xfrm>
          <a:solidFill>
            <a:srgbClr val="FFFF00"/>
          </a:solidFill>
        </p:spPr>
        <p:txBody>
          <a:bodyPr/>
          <a:lstStyle/>
          <a:p>
            <a:r>
              <a:rPr lang="pt-BR" sz="5400" b="1" dirty="0" smtClean="0"/>
              <a:t>WE BELIEVE IN YOU!</a:t>
            </a:r>
            <a:endParaRPr lang="pt-BR" sz="5400" b="1" dirty="0"/>
          </a:p>
        </p:txBody>
      </p:sp>
      <p:sp>
        <p:nvSpPr>
          <p:cNvPr id="3" name="Espaço Reservado para Conteúdo 2"/>
          <p:cNvSpPr>
            <a:spLocks noGrp="1"/>
          </p:cNvSpPr>
          <p:nvPr>
            <p:ph idx="1"/>
          </p:nvPr>
        </p:nvSpPr>
        <p:spPr>
          <a:xfrm>
            <a:off x="395536" y="3212976"/>
            <a:ext cx="8229600" cy="2736304"/>
          </a:xfrm>
          <a:solidFill>
            <a:srgbClr val="FFFF00"/>
          </a:solidFill>
        </p:spPr>
        <p:txBody>
          <a:bodyPr/>
          <a:lstStyle/>
          <a:p>
            <a:pPr marL="0" indent="0" algn="ctr">
              <a:buNone/>
            </a:pPr>
            <a:r>
              <a:rPr lang="pt-BR" sz="4400" b="1" dirty="0" smtClean="0"/>
              <a:t>THANKS! </a:t>
            </a:r>
            <a:endParaRPr lang="pt-BR" sz="4400" b="1" dirty="0"/>
          </a:p>
          <a:p>
            <a:pPr marL="0" indent="0" algn="ctr">
              <a:buNone/>
            </a:pPr>
            <a:endParaRPr lang="pt-BR" sz="4400" b="1" dirty="0" smtClean="0"/>
          </a:p>
          <a:p>
            <a:pPr marL="0" indent="0" algn="ctr">
              <a:buNone/>
            </a:pPr>
            <a:r>
              <a:rPr lang="pt-BR" sz="4400" b="1" dirty="0" smtClean="0"/>
              <a:t>SO LONG!</a:t>
            </a:r>
            <a:endParaRPr lang="pt-BR" sz="4400" b="1" dirty="0"/>
          </a:p>
        </p:txBody>
      </p:sp>
      <p:sp>
        <p:nvSpPr>
          <p:cNvPr id="4" name="CaixaDeTexto 3"/>
          <p:cNvSpPr txBox="1">
            <a:spLocks noChangeArrowheads="1"/>
          </p:cNvSpPr>
          <p:nvPr/>
        </p:nvSpPr>
        <p:spPr bwMode="auto">
          <a:xfrm>
            <a:off x="179388" y="115888"/>
            <a:ext cx="5688012" cy="646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pt-BR" b="1" dirty="0" smtClean="0">
                <a:solidFill>
                  <a:schemeClr val="bg1"/>
                </a:solidFill>
                <a:latin typeface="Calibri" pitchFamily="34" charset="0"/>
              </a:rPr>
              <a:t>LINGUA INGLESA </a:t>
            </a:r>
            <a:r>
              <a:rPr lang="pt-BR" b="1" dirty="0">
                <a:solidFill>
                  <a:schemeClr val="bg1"/>
                </a:solidFill>
                <a:latin typeface="Calibri" pitchFamily="34" charset="0"/>
              </a:rPr>
              <a:t>– </a:t>
            </a:r>
            <a:r>
              <a:rPr lang="pt-BR" b="1" dirty="0" smtClean="0">
                <a:solidFill>
                  <a:schemeClr val="bg1"/>
                </a:solidFill>
                <a:latin typeface="Calibri" pitchFamily="34" charset="0"/>
              </a:rPr>
              <a:t>1º </a:t>
            </a:r>
            <a:r>
              <a:rPr lang="pt-BR" b="1" dirty="0">
                <a:solidFill>
                  <a:schemeClr val="bg1"/>
                </a:solidFill>
                <a:latin typeface="Calibri" pitchFamily="34" charset="0"/>
              </a:rPr>
              <a:t>A</a:t>
            </a:r>
            <a:r>
              <a:rPr lang="pt-BR" b="1" dirty="0" smtClean="0">
                <a:solidFill>
                  <a:schemeClr val="bg1"/>
                </a:solidFill>
                <a:latin typeface="Calibri" pitchFamily="34" charset="0"/>
              </a:rPr>
              <a:t>no </a:t>
            </a:r>
            <a:r>
              <a:rPr lang="pt-BR" b="1" dirty="0">
                <a:solidFill>
                  <a:schemeClr val="bg1"/>
                </a:solidFill>
                <a:latin typeface="Calibri" pitchFamily="34" charset="0"/>
              </a:rPr>
              <a:t>do Ensino </a:t>
            </a:r>
            <a:r>
              <a:rPr lang="pt-BR" b="1" dirty="0" smtClean="0">
                <a:solidFill>
                  <a:schemeClr val="bg1"/>
                </a:solidFill>
                <a:latin typeface="Calibri" pitchFamily="34" charset="0"/>
              </a:rPr>
              <a:t>Médio</a:t>
            </a:r>
          </a:p>
          <a:p>
            <a:pPr eaLnBrk="1" hangingPunct="1"/>
            <a:r>
              <a:rPr lang="pt-BR" b="1" dirty="0" err="1" smtClean="0">
                <a:solidFill>
                  <a:schemeClr val="bg1"/>
                </a:solidFill>
                <a:latin typeface="Calibri" pitchFamily="34" charset="0"/>
              </a:rPr>
              <a:t>Simple</a:t>
            </a:r>
            <a:r>
              <a:rPr lang="pt-BR" b="1" dirty="0" smtClean="0">
                <a:solidFill>
                  <a:schemeClr val="bg1"/>
                </a:solidFill>
                <a:latin typeface="Calibri" pitchFamily="34" charset="0"/>
              </a:rPr>
              <a:t> </a:t>
            </a:r>
            <a:r>
              <a:rPr lang="pt-BR" b="1" dirty="0" err="1">
                <a:solidFill>
                  <a:schemeClr val="bg1"/>
                </a:solidFill>
                <a:latin typeface="Calibri" pitchFamily="34" charset="0"/>
              </a:rPr>
              <a:t>Present</a:t>
            </a:r>
            <a:endParaRPr lang="pt-BR" b="1" dirty="0">
              <a:solidFill>
                <a:schemeClr val="bg1"/>
              </a:solidFill>
              <a:latin typeface="Calibri" pitchFamily="34" charset="0"/>
            </a:endParaRPr>
          </a:p>
        </p:txBody>
      </p:sp>
    </p:spTree>
    <p:extLst>
      <p:ext uri="{BB962C8B-B14F-4D97-AF65-F5344CB8AC3E}">
        <p14:creationId xmlns:p14="http://schemas.microsoft.com/office/powerpoint/2010/main" xmlns="" val="29428102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107504" y="1340768"/>
            <a:ext cx="8928992" cy="5517232"/>
          </a:xfrm>
        </p:spPr>
        <p:txBody>
          <a:bodyPr/>
          <a:lstStyle/>
          <a:p>
            <a:pPr marL="360363" indent="-360363" algn="just">
              <a:defRPr/>
            </a:pPr>
            <a:r>
              <a:rPr lang="pt-BR" sz="2800" dirty="0" smtClean="0"/>
              <a:t>O </a:t>
            </a:r>
            <a:r>
              <a:rPr lang="pt-BR" sz="2800" b="1" i="1" dirty="0" err="1" smtClean="0">
                <a:solidFill>
                  <a:schemeClr val="accent6">
                    <a:lumMod val="75000"/>
                  </a:schemeClr>
                </a:solidFill>
              </a:rPr>
              <a:t>Simple</a:t>
            </a:r>
            <a:r>
              <a:rPr lang="pt-BR" sz="2800" b="1" i="1" dirty="0" smtClean="0">
                <a:solidFill>
                  <a:schemeClr val="accent6">
                    <a:lumMod val="75000"/>
                  </a:schemeClr>
                </a:solidFill>
              </a:rPr>
              <a:t> </a:t>
            </a:r>
            <a:r>
              <a:rPr lang="pt-BR" sz="2800" b="1" i="1" dirty="0" err="1" smtClean="0">
                <a:solidFill>
                  <a:schemeClr val="accent6">
                    <a:lumMod val="75000"/>
                  </a:schemeClr>
                </a:solidFill>
              </a:rPr>
              <a:t>Present</a:t>
            </a:r>
            <a:r>
              <a:rPr lang="pt-BR" sz="2800" b="1" i="1" dirty="0" smtClean="0">
                <a:solidFill>
                  <a:schemeClr val="accent6">
                    <a:lumMod val="75000"/>
                  </a:schemeClr>
                </a:solidFill>
              </a:rPr>
              <a:t> </a:t>
            </a:r>
            <a:r>
              <a:rPr lang="pt-BR" sz="2800" dirty="0" smtClean="0"/>
              <a:t>corresponde, em português, ao presente do indicativo.</a:t>
            </a:r>
          </a:p>
          <a:p>
            <a:pPr marL="360363" indent="-360363" algn="ctr">
              <a:buNone/>
              <a:defRPr/>
            </a:pPr>
            <a:r>
              <a:rPr lang="pt-BR" sz="2800" dirty="0" smtClean="0"/>
              <a:t>Ex.: Marly </a:t>
            </a:r>
            <a:r>
              <a:rPr lang="pt-BR" sz="2800" b="1" dirty="0" err="1">
                <a:solidFill>
                  <a:schemeClr val="accent6">
                    <a:lumMod val="75000"/>
                  </a:schemeClr>
                </a:solidFill>
              </a:rPr>
              <a:t>lives</a:t>
            </a:r>
            <a:r>
              <a:rPr lang="pt-BR" sz="2800" dirty="0">
                <a:solidFill>
                  <a:schemeClr val="accent6">
                    <a:lumMod val="75000"/>
                  </a:schemeClr>
                </a:solidFill>
              </a:rPr>
              <a:t> </a:t>
            </a:r>
            <a:r>
              <a:rPr lang="pt-BR" sz="2800" dirty="0" err="1"/>
              <a:t>downtown</a:t>
            </a:r>
            <a:r>
              <a:rPr lang="pt-BR" sz="2800" dirty="0"/>
              <a:t>. </a:t>
            </a:r>
            <a:endParaRPr lang="pt-BR" sz="2800" dirty="0" smtClean="0"/>
          </a:p>
          <a:p>
            <a:pPr marL="360363" indent="-360363" algn="ctr">
              <a:buNone/>
              <a:defRPr/>
            </a:pPr>
            <a:r>
              <a:rPr lang="pt-BR" sz="2800" dirty="0" smtClean="0"/>
              <a:t>(Marly mora no centro da cidade.)</a:t>
            </a:r>
          </a:p>
          <a:p>
            <a:pPr marL="0" indent="0" algn="just">
              <a:buNone/>
              <a:defRPr/>
            </a:pPr>
            <a:endParaRPr lang="pt-BR" sz="1000" dirty="0" smtClean="0"/>
          </a:p>
          <a:p>
            <a:pPr algn="just">
              <a:defRPr/>
            </a:pPr>
            <a:r>
              <a:rPr lang="pt-BR" sz="2800" dirty="0" smtClean="0"/>
              <a:t>Costumamos também, usar advérbios de frequência ou  locuções adverbiais, em sentenças que estão no </a:t>
            </a:r>
            <a:r>
              <a:rPr lang="pt-BR" sz="2800" b="1" i="1" dirty="0" err="1" smtClean="0">
                <a:solidFill>
                  <a:schemeClr val="accent6">
                    <a:lumMod val="75000"/>
                  </a:schemeClr>
                </a:solidFill>
              </a:rPr>
              <a:t>Simple</a:t>
            </a:r>
            <a:r>
              <a:rPr lang="pt-BR" sz="2800" dirty="0" smtClean="0">
                <a:solidFill>
                  <a:schemeClr val="accent6">
                    <a:lumMod val="75000"/>
                  </a:schemeClr>
                </a:solidFill>
              </a:rPr>
              <a:t> </a:t>
            </a:r>
            <a:r>
              <a:rPr lang="pt-BR" sz="2800" b="1" i="1" dirty="0" err="1" smtClean="0">
                <a:solidFill>
                  <a:schemeClr val="accent6">
                    <a:lumMod val="75000"/>
                  </a:schemeClr>
                </a:solidFill>
              </a:rPr>
              <a:t>present</a:t>
            </a:r>
            <a:r>
              <a:rPr lang="pt-BR" sz="2800" dirty="0" smtClean="0"/>
              <a:t>, pois dão </a:t>
            </a:r>
            <a:r>
              <a:rPr lang="pt-BR" sz="2800" dirty="0"/>
              <a:t>maior especificidade à ideia da </a:t>
            </a:r>
            <a:r>
              <a:rPr lang="pt-BR" sz="2800" dirty="0" smtClean="0"/>
              <a:t>frase.</a:t>
            </a:r>
          </a:p>
          <a:p>
            <a:pPr marL="0" indent="0" algn="ctr">
              <a:buNone/>
              <a:defRPr/>
            </a:pPr>
            <a:r>
              <a:rPr lang="pt-BR" sz="2800" dirty="0" smtClean="0"/>
              <a:t>Ex.: </a:t>
            </a:r>
            <a:r>
              <a:rPr lang="pt-BR" sz="2800" dirty="0"/>
              <a:t>I </a:t>
            </a:r>
            <a:r>
              <a:rPr lang="pt-BR" sz="2800" b="1" dirty="0" err="1">
                <a:solidFill>
                  <a:schemeClr val="accent6">
                    <a:lumMod val="75000"/>
                  </a:schemeClr>
                </a:solidFill>
              </a:rPr>
              <a:t>never</a:t>
            </a:r>
            <a:r>
              <a:rPr lang="pt-BR" sz="2800" dirty="0">
                <a:solidFill>
                  <a:schemeClr val="accent6">
                    <a:lumMod val="75000"/>
                  </a:schemeClr>
                </a:solidFill>
              </a:rPr>
              <a:t> </a:t>
            </a:r>
            <a:r>
              <a:rPr lang="pt-BR" sz="2800" dirty="0"/>
              <a:t>work </a:t>
            </a:r>
            <a:r>
              <a:rPr lang="pt-BR" sz="2800" dirty="0" err="1"/>
              <a:t>on</a:t>
            </a:r>
            <a:r>
              <a:rPr lang="pt-BR" sz="2800" dirty="0"/>
              <a:t> </a:t>
            </a:r>
            <a:r>
              <a:rPr lang="pt-BR" sz="2800" dirty="0" err="1"/>
              <a:t>Sundays</a:t>
            </a:r>
            <a:r>
              <a:rPr lang="pt-BR" sz="2800" dirty="0"/>
              <a:t>. </a:t>
            </a:r>
            <a:endParaRPr lang="pt-BR" sz="2800" dirty="0" smtClean="0"/>
          </a:p>
          <a:p>
            <a:pPr marL="0" indent="0" algn="ctr">
              <a:buNone/>
              <a:defRPr/>
            </a:pPr>
            <a:r>
              <a:rPr lang="pt-BR" sz="2800" dirty="0" smtClean="0"/>
              <a:t>(</a:t>
            </a:r>
            <a:r>
              <a:rPr lang="pt-BR" sz="2800" dirty="0"/>
              <a:t>Eu nunca trabalho aos </a:t>
            </a:r>
            <a:r>
              <a:rPr lang="pt-BR" sz="2800" dirty="0" smtClean="0"/>
              <a:t>domingos.)</a:t>
            </a:r>
            <a:endParaRPr lang="pt-BR" dirty="0"/>
          </a:p>
        </p:txBody>
      </p:sp>
      <p:sp>
        <p:nvSpPr>
          <p:cNvPr id="4" name="CaixaDeTexto 3"/>
          <p:cNvSpPr txBox="1">
            <a:spLocks noChangeArrowheads="1"/>
          </p:cNvSpPr>
          <p:nvPr/>
        </p:nvSpPr>
        <p:spPr bwMode="auto">
          <a:xfrm>
            <a:off x="179388" y="115888"/>
            <a:ext cx="5688012" cy="646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pt-BR" b="1" dirty="0">
                <a:solidFill>
                  <a:schemeClr val="bg1"/>
                </a:solidFill>
                <a:latin typeface="Calibri" pitchFamily="34" charset="0"/>
              </a:rPr>
              <a:t>LÍNGUA </a:t>
            </a:r>
            <a:r>
              <a:rPr lang="pt-BR" b="1" dirty="0" smtClean="0">
                <a:solidFill>
                  <a:schemeClr val="bg1"/>
                </a:solidFill>
                <a:latin typeface="Calibri" pitchFamily="34" charset="0"/>
              </a:rPr>
              <a:t>INGLESA </a:t>
            </a:r>
            <a:r>
              <a:rPr lang="pt-BR" b="1" dirty="0">
                <a:solidFill>
                  <a:schemeClr val="bg1"/>
                </a:solidFill>
                <a:latin typeface="Calibri" pitchFamily="34" charset="0"/>
              </a:rPr>
              <a:t>– </a:t>
            </a:r>
            <a:r>
              <a:rPr lang="pt-BR" b="1" dirty="0" smtClean="0">
                <a:solidFill>
                  <a:schemeClr val="bg1"/>
                </a:solidFill>
                <a:latin typeface="Calibri" pitchFamily="34" charset="0"/>
              </a:rPr>
              <a:t>1º </a:t>
            </a:r>
            <a:r>
              <a:rPr lang="pt-BR" b="1" dirty="0">
                <a:solidFill>
                  <a:schemeClr val="bg1"/>
                </a:solidFill>
                <a:latin typeface="Calibri" pitchFamily="34" charset="0"/>
              </a:rPr>
              <a:t>A</a:t>
            </a:r>
            <a:r>
              <a:rPr lang="pt-BR" b="1" dirty="0" smtClean="0">
                <a:solidFill>
                  <a:schemeClr val="bg1"/>
                </a:solidFill>
                <a:latin typeface="Calibri" pitchFamily="34" charset="0"/>
              </a:rPr>
              <a:t>no </a:t>
            </a:r>
            <a:r>
              <a:rPr lang="pt-BR" b="1" dirty="0">
                <a:solidFill>
                  <a:schemeClr val="bg1"/>
                </a:solidFill>
                <a:latin typeface="Calibri" pitchFamily="34" charset="0"/>
              </a:rPr>
              <a:t>do Ensino </a:t>
            </a:r>
            <a:r>
              <a:rPr lang="pt-BR" b="1" dirty="0" smtClean="0">
                <a:solidFill>
                  <a:schemeClr val="bg1"/>
                </a:solidFill>
                <a:latin typeface="Calibri" pitchFamily="34" charset="0"/>
              </a:rPr>
              <a:t>Médio</a:t>
            </a:r>
          </a:p>
          <a:p>
            <a:pPr eaLnBrk="1" hangingPunct="1"/>
            <a:r>
              <a:rPr lang="pt-BR" b="1" dirty="0" err="1" smtClean="0">
                <a:solidFill>
                  <a:schemeClr val="bg1"/>
                </a:solidFill>
                <a:latin typeface="Calibri" pitchFamily="34" charset="0"/>
              </a:rPr>
              <a:t>Simple</a:t>
            </a:r>
            <a:r>
              <a:rPr lang="pt-BR" b="1" dirty="0" smtClean="0">
                <a:solidFill>
                  <a:schemeClr val="bg1"/>
                </a:solidFill>
                <a:latin typeface="Calibri" pitchFamily="34" charset="0"/>
              </a:rPr>
              <a:t> </a:t>
            </a:r>
            <a:r>
              <a:rPr lang="pt-BR" b="1" dirty="0" err="1">
                <a:solidFill>
                  <a:schemeClr val="bg1"/>
                </a:solidFill>
                <a:latin typeface="Calibri" pitchFamily="34" charset="0"/>
              </a:rPr>
              <a:t>Present</a:t>
            </a:r>
            <a:endParaRPr lang="pt-BR" b="1" dirty="0">
              <a:solidFill>
                <a:schemeClr val="bg1"/>
              </a:solidFill>
              <a:latin typeface="Calibri"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ítulo 1"/>
          <p:cNvSpPr>
            <a:spLocks noGrp="1"/>
          </p:cNvSpPr>
          <p:nvPr>
            <p:ph type="title"/>
          </p:nvPr>
        </p:nvSpPr>
        <p:spPr>
          <a:xfrm>
            <a:off x="539750" y="1196975"/>
            <a:ext cx="8229600" cy="719138"/>
          </a:xfrm>
        </p:spPr>
        <p:txBody>
          <a:bodyPr/>
          <a:lstStyle/>
          <a:p>
            <a:r>
              <a:rPr lang="pt-BR" b="1" dirty="0" smtClean="0">
                <a:solidFill>
                  <a:schemeClr val="accent6">
                    <a:lumMod val="75000"/>
                  </a:schemeClr>
                </a:solidFill>
              </a:rPr>
              <a:t>USO</a:t>
            </a:r>
            <a:endParaRPr lang="pt-BR" dirty="0" smtClean="0">
              <a:solidFill>
                <a:schemeClr val="accent6">
                  <a:lumMod val="75000"/>
                </a:schemeClr>
              </a:solidFill>
            </a:endParaRPr>
          </a:p>
        </p:txBody>
      </p:sp>
      <p:sp>
        <p:nvSpPr>
          <p:cNvPr id="3" name="Espaço Reservado para Conteúdo 2"/>
          <p:cNvSpPr>
            <a:spLocks noGrp="1"/>
          </p:cNvSpPr>
          <p:nvPr>
            <p:ph idx="1"/>
          </p:nvPr>
        </p:nvSpPr>
        <p:spPr>
          <a:xfrm>
            <a:off x="457200" y="2205038"/>
            <a:ext cx="8229600" cy="3921125"/>
          </a:xfrm>
        </p:spPr>
        <p:txBody>
          <a:bodyPr/>
          <a:lstStyle/>
          <a:p>
            <a:pPr>
              <a:defRPr/>
            </a:pPr>
            <a:r>
              <a:rPr lang="pt-BR" sz="2800" dirty="0">
                <a:solidFill>
                  <a:srgbClr val="000000"/>
                </a:solidFill>
                <a:latin typeface="Arial"/>
                <a:ea typeface="Calibri"/>
              </a:rPr>
              <a:t>Indica uma ação habitual (rotineira); coisas que costumamos fazer sempre.</a:t>
            </a:r>
          </a:p>
          <a:p>
            <a:pPr marL="0" indent="0">
              <a:buFont typeface="Arial" charset="0"/>
              <a:buNone/>
              <a:defRPr/>
            </a:pPr>
            <a:r>
              <a:rPr lang="pt-BR" sz="2800" dirty="0">
                <a:solidFill>
                  <a:srgbClr val="000000"/>
                </a:solidFill>
                <a:latin typeface="Arial"/>
                <a:ea typeface="Calibri"/>
              </a:rPr>
              <a:t>   </a:t>
            </a:r>
            <a:r>
              <a:rPr lang="pt-BR" sz="2800" dirty="0" smtClean="0">
                <a:solidFill>
                  <a:srgbClr val="000000"/>
                </a:solidFill>
                <a:latin typeface="Arial"/>
                <a:ea typeface="Calibri"/>
              </a:rPr>
              <a:t>Ex.: </a:t>
            </a:r>
            <a:r>
              <a:rPr lang="pt-BR" sz="2800" dirty="0" err="1">
                <a:solidFill>
                  <a:srgbClr val="000000"/>
                </a:solidFill>
                <a:latin typeface="Arial"/>
                <a:ea typeface="Calibri"/>
              </a:rPr>
              <a:t>Every</a:t>
            </a:r>
            <a:r>
              <a:rPr lang="pt-BR" sz="2800" dirty="0">
                <a:solidFill>
                  <a:srgbClr val="000000"/>
                </a:solidFill>
                <a:latin typeface="Arial"/>
                <a:ea typeface="Calibri"/>
              </a:rPr>
              <a:t> </a:t>
            </a:r>
            <a:r>
              <a:rPr lang="pt-BR" sz="2800" dirty="0" err="1">
                <a:solidFill>
                  <a:srgbClr val="000000"/>
                </a:solidFill>
                <a:latin typeface="Arial"/>
                <a:ea typeface="Calibri"/>
              </a:rPr>
              <a:t>Saturday</a:t>
            </a:r>
            <a:r>
              <a:rPr lang="pt-BR" sz="2800" dirty="0">
                <a:solidFill>
                  <a:srgbClr val="000000"/>
                </a:solidFill>
                <a:latin typeface="Arial"/>
                <a:ea typeface="Calibri"/>
              </a:rPr>
              <a:t>, I </a:t>
            </a:r>
            <a:r>
              <a:rPr lang="pt-BR" sz="2800" b="1" dirty="0" err="1">
                <a:solidFill>
                  <a:schemeClr val="accent6">
                    <a:lumMod val="75000"/>
                  </a:schemeClr>
                </a:solidFill>
                <a:latin typeface="Arial"/>
                <a:ea typeface="Calibri"/>
              </a:rPr>
              <a:t>sleep</a:t>
            </a:r>
            <a:r>
              <a:rPr lang="pt-BR" sz="2800" dirty="0">
                <a:solidFill>
                  <a:schemeClr val="accent6">
                    <a:lumMod val="75000"/>
                  </a:schemeClr>
                </a:solidFill>
                <a:latin typeface="Arial"/>
                <a:ea typeface="Calibri"/>
              </a:rPr>
              <a:t> </a:t>
            </a:r>
            <a:r>
              <a:rPr lang="pt-BR" sz="2800" dirty="0">
                <a:solidFill>
                  <a:srgbClr val="000000"/>
                </a:solidFill>
                <a:latin typeface="Arial"/>
                <a:ea typeface="Calibri"/>
              </a:rPr>
              <a:t>late.</a:t>
            </a:r>
          </a:p>
          <a:p>
            <a:pPr marL="0" indent="0">
              <a:buFont typeface="Arial" charset="0"/>
              <a:buNone/>
              <a:defRPr/>
            </a:pPr>
            <a:r>
              <a:rPr lang="pt-BR" sz="2800" dirty="0">
                <a:solidFill>
                  <a:srgbClr val="000000"/>
                </a:solidFill>
                <a:latin typeface="Arial"/>
                <a:ea typeface="Calibri"/>
              </a:rPr>
              <a:t>   (Todo sábado, eu durmo tarde.)</a:t>
            </a:r>
          </a:p>
          <a:p>
            <a:pPr marL="0" indent="0">
              <a:buFont typeface="Arial" charset="0"/>
              <a:buNone/>
              <a:defRPr/>
            </a:pPr>
            <a:endParaRPr lang="pt-BR" sz="2800" dirty="0">
              <a:solidFill>
                <a:srgbClr val="000000"/>
              </a:solidFill>
              <a:latin typeface="Arial"/>
              <a:ea typeface="Calibri"/>
            </a:endParaRPr>
          </a:p>
          <a:p>
            <a:pPr>
              <a:defRPr/>
            </a:pPr>
            <a:r>
              <a:rPr lang="pt-BR" sz="2800" dirty="0">
                <a:solidFill>
                  <a:srgbClr val="000000"/>
                </a:solidFill>
                <a:latin typeface="Arial"/>
                <a:ea typeface="Calibri"/>
              </a:rPr>
              <a:t>Uma verdade geral, universal.</a:t>
            </a:r>
          </a:p>
          <a:p>
            <a:pPr marL="0" indent="0">
              <a:buFont typeface="Arial" charset="0"/>
              <a:buNone/>
              <a:defRPr/>
            </a:pPr>
            <a:r>
              <a:rPr lang="pt-BR" sz="2800" dirty="0">
                <a:solidFill>
                  <a:srgbClr val="000000"/>
                </a:solidFill>
                <a:latin typeface="Arial"/>
                <a:ea typeface="Calibri"/>
              </a:rPr>
              <a:t>   </a:t>
            </a:r>
            <a:r>
              <a:rPr lang="pt-BR" sz="2800" dirty="0" smtClean="0">
                <a:solidFill>
                  <a:srgbClr val="000000"/>
                </a:solidFill>
                <a:latin typeface="Arial"/>
                <a:ea typeface="Calibri"/>
              </a:rPr>
              <a:t>Ex.: </a:t>
            </a:r>
            <a:r>
              <a:rPr lang="pt-BR" sz="2800" dirty="0" err="1">
                <a:solidFill>
                  <a:srgbClr val="000000"/>
                </a:solidFill>
                <a:latin typeface="Arial"/>
                <a:ea typeface="Calibri"/>
              </a:rPr>
              <a:t>Birds</a:t>
            </a:r>
            <a:r>
              <a:rPr lang="pt-BR" sz="2800" dirty="0">
                <a:solidFill>
                  <a:srgbClr val="000000"/>
                </a:solidFill>
                <a:latin typeface="Arial"/>
                <a:ea typeface="Calibri"/>
              </a:rPr>
              <a:t> </a:t>
            </a:r>
            <a:r>
              <a:rPr lang="pt-BR" sz="2800" b="1" dirty="0" err="1">
                <a:solidFill>
                  <a:schemeClr val="accent6">
                    <a:lumMod val="75000"/>
                  </a:schemeClr>
                </a:solidFill>
                <a:latin typeface="Arial"/>
                <a:ea typeface="Calibri"/>
              </a:rPr>
              <a:t>fly</a:t>
            </a:r>
            <a:r>
              <a:rPr lang="pt-BR" sz="2800" dirty="0">
                <a:solidFill>
                  <a:srgbClr val="000000"/>
                </a:solidFill>
                <a:latin typeface="Arial"/>
                <a:ea typeface="Calibri"/>
              </a:rPr>
              <a:t>. (Pássaros voam.)</a:t>
            </a:r>
          </a:p>
        </p:txBody>
      </p:sp>
      <p:sp>
        <p:nvSpPr>
          <p:cNvPr id="4" name="CaixaDeTexto 3"/>
          <p:cNvSpPr txBox="1">
            <a:spLocks noChangeArrowheads="1"/>
          </p:cNvSpPr>
          <p:nvPr/>
        </p:nvSpPr>
        <p:spPr bwMode="auto">
          <a:xfrm>
            <a:off x="179388" y="115888"/>
            <a:ext cx="5688012" cy="646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pt-BR" b="1" dirty="0">
                <a:solidFill>
                  <a:schemeClr val="bg1"/>
                </a:solidFill>
                <a:latin typeface="Calibri" pitchFamily="34" charset="0"/>
              </a:rPr>
              <a:t>LÍNGUA </a:t>
            </a:r>
            <a:r>
              <a:rPr lang="pt-BR" b="1" dirty="0" smtClean="0">
                <a:solidFill>
                  <a:schemeClr val="bg1"/>
                </a:solidFill>
                <a:latin typeface="Calibri" pitchFamily="34" charset="0"/>
              </a:rPr>
              <a:t>INGLESA </a:t>
            </a:r>
            <a:r>
              <a:rPr lang="pt-BR" b="1" dirty="0">
                <a:solidFill>
                  <a:schemeClr val="bg1"/>
                </a:solidFill>
                <a:latin typeface="Calibri" pitchFamily="34" charset="0"/>
              </a:rPr>
              <a:t>– </a:t>
            </a:r>
            <a:r>
              <a:rPr lang="pt-BR" b="1" dirty="0" smtClean="0">
                <a:solidFill>
                  <a:schemeClr val="bg1"/>
                </a:solidFill>
                <a:latin typeface="Calibri" pitchFamily="34" charset="0"/>
              </a:rPr>
              <a:t>1º </a:t>
            </a:r>
            <a:r>
              <a:rPr lang="pt-BR" b="1" dirty="0">
                <a:solidFill>
                  <a:schemeClr val="bg1"/>
                </a:solidFill>
                <a:latin typeface="Calibri" pitchFamily="34" charset="0"/>
              </a:rPr>
              <a:t>A</a:t>
            </a:r>
            <a:r>
              <a:rPr lang="pt-BR" b="1" dirty="0" smtClean="0">
                <a:solidFill>
                  <a:schemeClr val="bg1"/>
                </a:solidFill>
                <a:latin typeface="Calibri" pitchFamily="34" charset="0"/>
              </a:rPr>
              <a:t>no </a:t>
            </a:r>
            <a:r>
              <a:rPr lang="pt-BR" b="1" dirty="0">
                <a:solidFill>
                  <a:schemeClr val="bg1"/>
                </a:solidFill>
                <a:latin typeface="Calibri" pitchFamily="34" charset="0"/>
              </a:rPr>
              <a:t>do Ensino </a:t>
            </a:r>
            <a:r>
              <a:rPr lang="pt-BR" b="1" dirty="0" smtClean="0">
                <a:solidFill>
                  <a:schemeClr val="bg1"/>
                </a:solidFill>
                <a:latin typeface="Calibri" pitchFamily="34" charset="0"/>
              </a:rPr>
              <a:t>Médio</a:t>
            </a:r>
          </a:p>
          <a:p>
            <a:pPr eaLnBrk="1" hangingPunct="1"/>
            <a:r>
              <a:rPr lang="pt-BR" b="1" dirty="0" err="1" smtClean="0">
                <a:solidFill>
                  <a:schemeClr val="bg1"/>
                </a:solidFill>
                <a:latin typeface="Calibri" pitchFamily="34" charset="0"/>
              </a:rPr>
              <a:t>Simple</a:t>
            </a:r>
            <a:r>
              <a:rPr lang="pt-BR" b="1" dirty="0" smtClean="0">
                <a:solidFill>
                  <a:schemeClr val="bg1"/>
                </a:solidFill>
                <a:latin typeface="Calibri" pitchFamily="34" charset="0"/>
              </a:rPr>
              <a:t> </a:t>
            </a:r>
            <a:r>
              <a:rPr lang="pt-BR" b="1" dirty="0" err="1">
                <a:solidFill>
                  <a:schemeClr val="bg1"/>
                </a:solidFill>
                <a:latin typeface="Calibri" pitchFamily="34" charset="0"/>
              </a:rPr>
              <a:t>Present</a:t>
            </a:r>
            <a:endParaRPr lang="pt-BR" b="1" dirty="0">
              <a:solidFill>
                <a:schemeClr val="bg1"/>
              </a:solidFill>
              <a:latin typeface="Calibri"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323528" y="1124744"/>
            <a:ext cx="8820472" cy="5145435"/>
          </a:xfrm>
        </p:spPr>
        <p:txBody>
          <a:bodyPr/>
          <a:lstStyle/>
          <a:p>
            <a:pPr marL="0" indent="0">
              <a:buNone/>
            </a:pPr>
            <a:r>
              <a:rPr lang="pt-BR" sz="2800" dirty="0" smtClean="0"/>
              <a:t>Fazer referência a fatos permanentes.</a:t>
            </a:r>
          </a:p>
          <a:p>
            <a:pPr marL="0" indent="0" algn="ctr">
              <a:buNone/>
            </a:pPr>
            <a:r>
              <a:rPr lang="pt-BR" sz="2800" dirty="0" smtClean="0"/>
              <a:t>Exemplo:</a:t>
            </a:r>
          </a:p>
          <a:p>
            <a:pPr marL="0" indent="0" algn="ctr">
              <a:buNone/>
            </a:pPr>
            <a:r>
              <a:rPr lang="pt-BR" sz="2800" dirty="0" smtClean="0"/>
              <a:t> </a:t>
            </a:r>
            <a:r>
              <a:rPr lang="pt-BR" sz="2800" dirty="0" err="1" smtClean="0"/>
              <a:t>Uncle</a:t>
            </a:r>
            <a:r>
              <a:rPr lang="pt-BR" sz="2800" dirty="0" smtClean="0"/>
              <a:t> Carlos </a:t>
            </a:r>
            <a:r>
              <a:rPr lang="pt-BR" sz="2800" b="1" dirty="0" err="1" smtClean="0">
                <a:solidFill>
                  <a:schemeClr val="accent6">
                    <a:lumMod val="75000"/>
                  </a:schemeClr>
                </a:solidFill>
              </a:rPr>
              <a:t>lives</a:t>
            </a:r>
            <a:r>
              <a:rPr lang="pt-BR" sz="2800" dirty="0" smtClean="0"/>
              <a:t> in Rio de Janeiro.</a:t>
            </a:r>
          </a:p>
          <a:p>
            <a:pPr marL="0" indent="0" algn="ctr">
              <a:buNone/>
            </a:pPr>
            <a:r>
              <a:rPr lang="pt-BR" sz="2800" dirty="0" smtClean="0"/>
              <a:t>(Tio Carlos mora no Rio de Janeiro.)</a:t>
            </a:r>
          </a:p>
          <a:p>
            <a:pPr marL="0" indent="0">
              <a:buNone/>
            </a:pPr>
            <a:endParaRPr lang="pt-BR" sz="1000" dirty="0"/>
          </a:p>
          <a:p>
            <a:pPr marL="0" indent="0">
              <a:buNone/>
            </a:pPr>
            <a:r>
              <a:rPr lang="pt-BR" sz="2800" dirty="0" smtClean="0"/>
              <a:t>Falar sobre ações que acontecerão no futuro, com horários ou períodos agendados no presente.</a:t>
            </a:r>
          </a:p>
          <a:p>
            <a:pPr marL="0" indent="0" algn="ctr">
              <a:buNone/>
            </a:pPr>
            <a:r>
              <a:rPr lang="pt-BR" sz="2800" dirty="0" smtClean="0"/>
              <a:t>Exemplo:</a:t>
            </a:r>
          </a:p>
          <a:p>
            <a:pPr marL="0" indent="0" algn="ctr">
              <a:buNone/>
            </a:pPr>
            <a:r>
              <a:rPr lang="pt-BR" sz="2800" dirty="0" err="1" smtClean="0"/>
              <a:t>My</a:t>
            </a:r>
            <a:r>
              <a:rPr lang="pt-BR" sz="2800" dirty="0" smtClean="0"/>
              <a:t> </a:t>
            </a:r>
            <a:r>
              <a:rPr lang="pt-BR" sz="2800" dirty="0" err="1" smtClean="0"/>
              <a:t>favorite</a:t>
            </a:r>
            <a:r>
              <a:rPr lang="pt-BR" sz="2800" dirty="0" smtClean="0"/>
              <a:t> </a:t>
            </a:r>
            <a:r>
              <a:rPr lang="pt-BR" sz="2800" dirty="0" err="1" smtClean="0"/>
              <a:t>singer</a:t>
            </a:r>
            <a:r>
              <a:rPr lang="pt-BR" sz="2800" dirty="0" smtClean="0"/>
              <a:t> </a:t>
            </a:r>
            <a:r>
              <a:rPr lang="pt-BR" sz="2800" b="1" dirty="0" err="1" smtClean="0">
                <a:solidFill>
                  <a:schemeClr val="accent6">
                    <a:lumMod val="75000"/>
                  </a:schemeClr>
                </a:solidFill>
              </a:rPr>
              <a:t>arrives</a:t>
            </a:r>
            <a:r>
              <a:rPr lang="pt-BR" sz="2800" dirty="0" smtClean="0">
                <a:solidFill>
                  <a:schemeClr val="accent6">
                    <a:lumMod val="75000"/>
                  </a:schemeClr>
                </a:solidFill>
              </a:rPr>
              <a:t> </a:t>
            </a:r>
            <a:r>
              <a:rPr lang="pt-BR" sz="2800" dirty="0" err="1" smtClean="0"/>
              <a:t>from</a:t>
            </a:r>
            <a:r>
              <a:rPr lang="pt-BR" sz="2800" dirty="0" smtClean="0"/>
              <a:t> New York </a:t>
            </a:r>
            <a:r>
              <a:rPr lang="pt-BR" sz="2800" dirty="0" err="1" smtClean="0"/>
              <a:t>tomorrow</a:t>
            </a:r>
            <a:r>
              <a:rPr lang="pt-BR" sz="2800" dirty="0" smtClean="0"/>
              <a:t> </a:t>
            </a:r>
            <a:r>
              <a:rPr lang="pt-BR" sz="2800" dirty="0" err="1" smtClean="0"/>
              <a:t>night</a:t>
            </a:r>
            <a:r>
              <a:rPr lang="pt-BR" sz="2800" dirty="0" smtClean="0"/>
              <a:t>.</a:t>
            </a:r>
          </a:p>
          <a:p>
            <a:pPr marL="0" indent="0" algn="ctr">
              <a:buNone/>
            </a:pPr>
            <a:r>
              <a:rPr lang="pt-BR" sz="2800" dirty="0" smtClean="0"/>
              <a:t>(Meu cantor favorito chega de Nova York amanhã à noite.)</a:t>
            </a:r>
            <a:endParaRPr lang="pt-BR" sz="2800" dirty="0"/>
          </a:p>
        </p:txBody>
      </p:sp>
      <p:sp>
        <p:nvSpPr>
          <p:cNvPr id="4" name="CaixaDeTexto 3"/>
          <p:cNvSpPr txBox="1">
            <a:spLocks noChangeArrowheads="1"/>
          </p:cNvSpPr>
          <p:nvPr/>
        </p:nvSpPr>
        <p:spPr bwMode="auto">
          <a:xfrm>
            <a:off x="179388" y="115888"/>
            <a:ext cx="5688012" cy="646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pt-BR" b="1" dirty="0">
                <a:solidFill>
                  <a:schemeClr val="bg1"/>
                </a:solidFill>
                <a:latin typeface="Calibri" pitchFamily="34" charset="0"/>
              </a:rPr>
              <a:t>LÍNGUA </a:t>
            </a:r>
            <a:r>
              <a:rPr lang="pt-BR" b="1" dirty="0" smtClean="0">
                <a:solidFill>
                  <a:schemeClr val="bg1"/>
                </a:solidFill>
                <a:latin typeface="Calibri" pitchFamily="34" charset="0"/>
              </a:rPr>
              <a:t>INGLESA </a:t>
            </a:r>
            <a:r>
              <a:rPr lang="pt-BR" b="1" dirty="0">
                <a:solidFill>
                  <a:schemeClr val="bg1"/>
                </a:solidFill>
                <a:latin typeface="Calibri" pitchFamily="34" charset="0"/>
              </a:rPr>
              <a:t>– </a:t>
            </a:r>
            <a:r>
              <a:rPr lang="pt-BR" b="1" dirty="0" smtClean="0">
                <a:solidFill>
                  <a:schemeClr val="bg1"/>
                </a:solidFill>
                <a:latin typeface="Calibri" pitchFamily="34" charset="0"/>
              </a:rPr>
              <a:t>1º </a:t>
            </a:r>
            <a:r>
              <a:rPr lang="pt-BR" b="1" dirty="0">
                <a:solidFill>
                  <a:schemeClr val="bg1"/>
                </a:solidFill>
                <a:latin typeface="Calibri" pitchFamily="34" charset="0"/>
              </a:rPr>
              <a:t>A</a:t>
            </a:r>
            <a:r>
              <a:rPr lang="pt-BR" b="1" dirty="0" smtClean="0">
                <a:solidFill>
                  <a:schemeClr val="bg1"/>
                </a:solidFill>
                <a:latin typeface="Calibri" pitchFamily="34" charset="0"/>
              </a:rPr>
              <a:t>no </a:t>
            </a:r>
            <a:r>
              <a:rPr lang="pt-BR" b="1" dirty="0">
                <a:solidFill>
                  <a:schemeClr val="bg1"/>
                </a:solidFill>
                <a:latin typeface="Calibri" pitchFamily="34" charset="0"/>
              </a:rPr>
              <a:t>do Ensino </a:t>
            </a:r>
            <a:r>
              <a:rPr lang="pt-BR" b="1" dirty="0" smtClean="0">
                <a:solidFill>
                  <a:schemeClr val="bg1"/>
                </a:solidFill>
                <a:latin typeface="Calibri" pitchFamily="34" charset="0"/>
              </a:rPr>
              <a:t>Médio</a:t>
            </a:r>
          </a:p>
          <a:p>
            <a:pPr eaLnBrk="1" hangingPunct="1"/>
            <a:r>
              <a:rPr lang="pt-BR" b="1" dirty="0" err="1" smtClean="0">
                <a:solidFill>
                  <a:schemeClr val="bg1"/>
                </a:solidFill>
                <a:latin typeface="Calibri" pitchFamily="34" charset="0"/>
              </a:rPr>
              <a:t>Simple</a:t>
            </a:r>
            <a:r>
              <a:rPr lang="pt-BR" b="1" dirty="0" smtClean="0">
                <a:solidFill>
                  <a:schemeClr val="bg1"/>
                </a:solidFill>
                <a:latin typeface="Calibri" pitchFamily="34" charset="0"/>
              </a:rPr>
              <a:t> </a:t>
            </a:r>
            <a:r>
              <a:rPr lang="pt-BR" b="1" dirty="0" err="1">
                <a:solidFill>
                  <a:schemeClr val="bg1"/>
                </a:solidFill>
                <a:latin typeface="Calibri" pitchFamily="34" charset="0"/>
              </a:rPr>
              <a:t>Present</a:t>
            </a:r>
            <a:endParaRPr lang="pt-BR" b="1" dirty="0">
              <a:solidFill>
                <a:schemeClr val="bg1"/>
              </a:solidFill>
              <a:latin typeface="Calibri" pitchFamily="34" charset="0"/>
            </a:endParaRPr>
          </a:p>
        </p:txBody>
      </p:sp>
    </p:spTree>
    <p:extLst>
      <p:ext uri="{BB962C8B-B14F-4D97-AF65-F5344CB8AC3E}">
        <p14:creationId xmlns:p14="http://schemas.microsoft.com/office/powerpoint/2010/main" xmlns="" val="19125467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95536" y="980728"/>
            <a:ext cx="8229600" cy="1143000"/>
          </a:xfrm>
        </p:spPr>
        <p:txBody>
          <a:bodyPr/>
          <a:lstStyle/>
          <a:p>
            <a:r>
              <a:rPr lang="pt-BR" sz="3600" b="1" dirty="0" smtClean="0">
                <a:solidFill>
                  <a:schemeClr val="accent6">
                    <a:lumMod val="75000"/>
                  </a:schemeClr>
                </a:solidFill>
              </a:rPr>
              <a:t>FORMAÇÃO</a:t>
            </a:r>
            <a:endParaRPr lang="pt-BR" sz="3600" b="1" dirty="0">
              <a:solidFill>
                <a:schemeClr val="accent6">
                  <a:lumMod val="75000"/>
                </a:schemeClr>
              </a:solidFill>
            </a:endParaRPr>
          </a:p>
        </p:txBody>
      </p:sp>
      <p:sp>
        <p:nvSpPr>
          <p:cNvPr id="3" name="Espaço Reservado para Conteúdo 2"/>
          <p:cNvSpPr>
            <a:spLocks noGrp="1"/>
          </p:cNvSpPr>
          <p:nvPr>
            <p:ph idx="1"/>
          </p:nvPr>
        </p:nvSpPr>
        <p:spPr>
          <a:xfrm>
            <a:off x="457200" y="2132856"/>
            <a:ext cx="8229600" cy="4536504"/>
          </a:xfrm>
        </p:spPr>
        <p:txBody>
          <a:bodyPr/>
          <a:lstStyle/>
          <a:p>
            <a:pPr marL="0" indent="0">
              <a:buNone/>
            </a:pPr>
            <a:r>
              <a:rPr lang="pt-BR" b="1" i="1" u="sng" dirty="0" smtClean="0"/>
              <a:t>AFFIRMATIVE FORM</a:t>
            </a:r>
          </a:p>
          <a:p>
            <a:pPr marL="0" indent="0">
              <a:buNone/>
            </a:pPr>
            <a:endParaRPr lang="pt-BR" b="1" dirty="0" smtClean="0">
              <a:solidFill>
                <a:schemeClr val="accent6">
                  <a:lumMod val="75000"/>
                </a:schemeClr>
              </a:solidFill>
            </a:endParaRPr>
          </a:p>
          <a:p>
            <a:r>
              <a:rPr lang="pt-BR" dirty="0" smtClean="0"/>
              <a:t>Sujeito (</a:t>
            </a:r>
            <a:r>
              <a:rPr lang="pt-BR" b="1" dirty="0" smtClean="0">
                <a:solidFill>
                  <a:schemeClr val="accent6">
                    <a:lumMod val="75000"/>
                  </a:schemeClr>
                </a:solidFill>
              </a:rPr>
              <a:t>I, </a:t>
            </a:r>
            <a:r>
              <a:rPr lang="pt-BR" b="1" dirty="0" err="1" smtClean="0">
                <a:solidFill>
                  <a:schemeClr val="accent6">
                    <a:lumMod val="75000"/>
                  </a:schemeClr>
                </a:solidFill>
              </a:rPr>
              <a:t>you</a:t>
            </a:r>
            <a:r>
              <a:rPr lang="pt-BR" b="1" dirty="0" smtClean="0">
                <a:solidFill>
                  <a:schemeClr val="accent6">
                    <a:lumMod val="75000"/>
                  </a:schemeClr>
                </a:solidFill>
              </a:rPr>
              <a:t>, </a:t>
            </a:r>
            <a:r>
              <a:rPr lang="pt-BR" b="1" dirty="0" err="1" smtClean="0">
                <a:solidFill>
                  <a:schemeClr val="accent6">
                    <a:lumMod val="75000"/>
                  </a:schemeClr>
                </a:solidFill>
              </a:rPr>
              <a:t>we</a:t>
            </a:r>
            <a:r>
              <a:rPr lang="pt-BR" b="1" dirty="0">
                <a:solidFill>
                  <a:schemeClr val="accent6">
                    <a:lumMod val="75000"/>
                  </a:schemeClr>
                </a:solidFill>
              </a:rPr>
              <a:t> </a:t>
            </a:r>
            <a:r>
              <a:rPr lang="pt-BR" b="1" dirty="0" smtClean="0">
                <a:solidFill>
                  <a:schemeClr val="accent6">
                    <a:lumMod val="75000"/>
                  </a:schemeClr>
                </a:solidFill>
              </a:rPr>
              <a:t>ou </a:t>
            </a:r>
            <a:r>
              <a:rPr lang="pt-BR" b="1" dirty="0" err="1" smtClean="0">
                <a:solidFill>
                  <a:schemeClr val="accent6">
                    <a:lumMod val="75000"/>
                  </a:schemeClr>
                </a:solidFill>
              </a:rPr>
              <a:t>they</a:t>
            </a:r>
            <a:r>
              <a:rPr lang="pt-BR" dirty="0" smtClean="0"/>
              <a:t>) + </a:t>
            </a:r>
            <a:r>
              <a:rPr lang="pt-BR" b="1" dirty="0" smtClean="0">
                <a:solidFill>
                  <a:schemeClr val="accent6">
                    <a:lumMod val="75000"/>
                  </a:schemeClr>
                </a:solidFill>
              </a:rPr>
              <a:t>verbo</a:t>
            </a:r>
            <a:r>
              <a:rPr lang="pt-BR" dirty="0" smtClean="0"/>
              <a:t> sem </a:t>
            </a:r>
            <a:r>
              <a:rPr lang="pt-BR" b="1" i="1" dirty="0" err="1" smtClean="0"/>
              <a:t>to</a:t>
            </a:r>
            <a:r>
              <a:rPr lang="pt-BR" dirty="0" smtClean="0"/>
              <a:t>.</a:t>
            </a:r>
          </a:p>
          <a:p>
            <a:pPr marL="0" indent="0">
              <a:buNone/>
            </a:pPr>
            <a:r>
              <a:rPr lang="pt-BR" dirty="0"/>
              <a:t> </a:t>
            </a:r>
            <a:r>
              <a:rPr lang="pt-BR" dirty="0" smtClean="0"/>
              <a:t>   Ex.: </a:t>
            </a:r>
            <a:r>
              <a:rPr lang="pt-BR" dirty="0" err="1" smtClean="0"/>
              <a:t>They</a:t>
            </a:r>
            <a:r>
              <a:rPr lang="pt-BR" dirty="0" smtClean="0"/>
              <a:t> </a:t>
            </a:r>
            <a:r>
              <a:rPr lang="pt-BR" b="1" dirty="0" smtClean="0">
                <a:solidFill>
                  <a:schemeClr val="accent6">
                    <a:lumMod val="75000"/>
                  </a:schemeClr>
                </a:solidFill>
              </a:rPr>
              <a:t>dance</a:t>
            </a:r>
            <a:r>
              <a:rPr lang="pt-BR" dirty="0" smtClean="0"/>
              <a:t> </a:t>
            </a:r>
            <a:r>
              <a:rPr lang="pt-BR" dirty="0" err="1" smtClean="0"/>
              <a:t>well</a:t>
            </a:r>
            <a:r>
              <a:rPr lang="pt-BR" dirty="0" smtClean="0"/>
              <a:t>. (Eles dançam bem.)</a:t>
            </a:r>
          </a:p>
          <a:p>
            <a:pPr marL="0" indent="0">
              <a:buNone/>
            </a:pPr>
            <a:endParaRPr lang="pt-BR" dirty="0" smtClean="0"/>
          </a:p>
          <a:p>
            <a:r>
              <a:rPr lang="pt-BR" dirty="0" smtClean="0"/>
              <a:t>Sujeito (</a:t>
            </a:r>
            <a:r>
              <a:rPr lang="pt-BR" b="1" dirty="0" err="1" smtClean="0">
                <a:solidFill>
                  <a:schemeClr val="accent6">
                    <a:lumMod val="75000"/>
                  </a:schemeClr>
                </a:solidFill>
              </a:rPr>
              <a:t>he</a:t>
            </a:r>
            <a:r>
              <a:rPr lang="pt-BR" b="1" dirty="0" smtClean="0">
                <a:solidFill>
                  <a:schemeClr val="accent6">
                    <a:lumMod val="75000"/>
                  </a:schemeClr>
                </a:solidFill>
              </a:rPr>
              <a:t>, </a:t>
            </a:r>
            <a:r>
              <a:rPr lang="pt-BR" b="1" dirty="0" err="1" smtClean="0">
                <a:solidFill>
                  <a:schemeClr val="accent6">
                    <a:lumMod val="75000"/>
                  </a:schemeClr>
                </a:solidFill>
              </a:rPr>
              <a:t>she</a:t>
            </a:r>
            <a:r>
              <a:rPr lang="pt-BR" b="1" dirty="0" smtClean="0">
                <a:solidFill>
                  <a:schemeClr val="accent6">
                    <a:lumMod val="75000"/>
                  </a:schemeClr>
                </a:solidFill>
              </a:rPr>
              <a:t> ou it</a:t>
            </a:r>
            <a:r>
              <a:rPr lang="pt-BR" dirty="0" smtClean="0"/>
              <a:t>) + </a:t>
            </a:r>
            <a:r>
              <a:rPr lang="pt-BR" b="1" dirty="0" smtClean="0">
                <a:solidFill>
                  <a:schemeClr val="accent6">
                    <a:lumMod val="75000"/>
                  </a:schemeClr>
                </a:solidFill>
              </a:rPr>
              <a:t>verbo </a:t>
            </a:r>
            <a:r>
              <a:rPr lang="pt-BR" dirty="0" smtClean="0"/>
              <a:t>sem </a:t>
            </a:r>
            <a:r>
              <a:rPr lang="pt-BR" b="1" dirty="0" err="1" smtClean="0"/>
              <a:t>to</a:t>
            </a:r>
            <a:r>
              <a:rPr lang="pt-BR" b="1" dirty="0" smtClean="0"/>
              <a:t> </a:t>
            </a:r>
            <a:r>
              <a:rPr lang="pt-BR" dirty="0" smtClean="0"/>
              <a:t>+ </a:t>
            </a:r>
            <a:r>
              <a:rPr lang="pt-BR" b="1" dirty="0" smtClean="0">
                <a:solidFill>
                  <a:schemeClr val="accent6">
                    <a:lumMod val="75000"/>
                  </a:schemeClr>
                </a:solidFill>
              </a:rPr>
              <a:t>s</a:t>
            </a:r>
            <a:r>
              <a:rPr lang="pt-BR" dirty="0" smtClean="0"/>
              <a:t>.</a:t>
            </a:r>
          </a:p>
          <a:p>
            <a:pPr marL="0" indent="0">
              <a:buNone/>
            </a:pPr>
            <a:r>
              <a:rPr lang="pt-BR" dirty="0"/>
              <a:t> </a:t>
            </a:r>
            <a:r>
              <a:rPr lang="pt-BR" dirty="0" smtClean="0"/>
              <a:t>   Ex.: </a:t>
            </a:r>
            <a:r>
              <a:rPr lang="pt-BR" dirty="0" err="1" smtClean="0"/>
              <a:t>She</a:t>
            </a:r>
            <a:r>
              <a:rPr lang="pt-BR" dirty="0" smtClean="0"/>
              <a:t> </a:t>
            </a:r>
            <a:r>
              <a:rPr lang="pt-BR" b="1" dirty="0" smtClean="0">
                <a:solidFill>
                  <a:schemeClr val="accent6">
                    <a:lumMod val="75000"/>
                  </a:schemeClr>
                </a:solidFill>
              </a:rPr>
              <a:t>dances </a:t>
            </a:r>
            <a:r>
              <a:rPr lang="pt-BR" dirty="0" err="1" smtClean="0"/>
              <a:t>well</a:t>
            </a:r>
            <a:r>
              <a:rPr lang="pt-BR" dirty="0" smtClean="0"/>
              <a:t>. (Ela dança bem.)</a:t>
            </a:r>
            <a:endParaRPr lang="pt-BR" dirty="0"/>
          </a:p>
        </p:txBody>
      </p:sp>
      <p:sp>
        <p:nvSpPr>
          <p:cNvPr id="4" name="CaixaDeTexto 3"/>
          <p:cNvSpPr txBox="1">
            <a:spLocks noChangeArrowheads="1"/>
          </p:cNvSpPr>
          <p:nvPr/>
        </p:nvSpPr>
        <p:spPr bwMode="auto">
          <a:xfrm>
            <a:off x="179388" y="115888"/>
            <a:ext cx="5688012" cy="646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pt-BR" b="1" dirty="0">
                <a:solidFill>
                  <a:schemeClr val="bg1"/>
                </a:solidFill>
                <a:latin typeface="Calibri" pitchFamily="34" charset="0"/>
              </a:rPr>
              <a:t>LÍNGUA </a:t>
            </a:r>
            <a:r>
              <a:rPr lang="pt-BR" b="1" dirty="0" smtClean="0">
                <a:solidFill>
                  <a:schemeClr val="bg1"/>
                </a:solidFill>
                <a:latin typeface="Calibri" pitchFamily="34" charset="0"/>
              </a:rPr>
              <a:t>INGLESA </a:t>
            </a:r>
            <a:r>
              <a:rPr lang="pt-BR" b="1" dirty="0">
                <a:solidFill>
                  <a:schemeClr val="bg1"/>
                </a:solidFill>
                <a:latin typeface="Calibri" pitchFamily="34" charset="0"/>
              </a:rPr>
              <a:t>– </a:t>
            </a:r>
            <a:r>
              <a:rPr lang="pt-BR" b="1" dirty="0" smtClean="0">
                <a:solidFill>
                  <a:schemeClr val="bg1"/>
                </a:solidFill>
                <a:latin typeface="Calibri" pitchFamily="34" charset="0"/>
              </a:rPr>
              <a:t>1º </a:t>
            </a:r>
            <a:r>
              <a:rPr lang="pt-BR" b="1" dirty="0">
                <a:solidFill>
                  <a:schemeClr val="bg1"/>
                </a:solidFill>
                <a:latin typeface="Calibri" pitchFamily="34" charset="0"/>
              </a:rPr>
              <a:t>A</a:t>
            </a:r>
            <a:r>
              <a:rPr lang="pt-BR" b="1" dirty="0" smtClean="0">
                <a:solidFill>
                  <a:schemeClr val="bg1"/>
                </a:solidFill>
                <a:latin typeface="Calibri" pitchFamily="34" charset="0"/>
              </a:rPr>
              <a:t>no </a:t>
            </a:r>
            <a:r>
              <a:rPr lang="pt-BR" b="1" dirty="0">
                <a:solidFill>
                  <a:schemeClr val="bg1"/>
                </a:solidFill>
                <a:latin typeface="Calibri" pitchFamily="34" charset="0"/>
              </a:rPr>
              <a:t>do Ensino </a:t>
            </a:r>
            <a:r>
              <a:rPr lang="pt-BR" b="1" dirty="0" smtClean="0">
                <a:solidFill>
                  <a:schemeClr val="bg1"/>
                </a:solidFill>
                <a:latin typeface="Calibri" pitchFamily="34" charset="0"/>
              </a:rPr>
              <a:t>Médio</a:t>
            </a:r>
          </a:p>
          <a:p>
            <a:pPr eaLnBrk="1" hangingPunct="1"/>
            <a:r>
              <a:rPr lang="pt-BR" b="1" dirty="0" err="1" smtClean="0">
                <a:solidFill>
                  <a:schemeClr val="bg1"/>
                </a:solidFill>
                <a:latin typeface="Calibri" pitchFamily="34" charset="0"/>
              </a:rPr>
              <a:t>Simple</a:t>
            </a:r>
            <a:r>
              <a:rPr lang="pt-BR" b="1" dirty="0" smtClean="0">
                <a:solidFill>
                  <a:schemeClr val="bg1"/>
                </a:solidFill>
                <a:latin typeface="Calibri" pitchFamily="34" charset="0"/>
              </a:rPr>
              <a:t> </a:t>
            </a:r>
            <a:r>
              <a:rPr lang="pt-BR" b="1" dirty="0" err="1">
                <a:solidFill>
                  <a:schemeClr val="bg1"/>
                </a:solidFill>
                <a:latin typeface="Calibri" pitchFamily="34" charset="0"/>
              </a:rPr>
              <a:t>Present</a:t>
            </a:r>
            <a:endParaRPr lang="pt-BR" b="1" dirty="0">
              <a:solidFill>
                <a:schemeClr val="bg1"/>
              </a:solidFill>
              <a:latin typeface="Calibri" pitchFamily="34" charset="0"/>
            </a:endParaRPr>
          </a:p>
        </p:txBody>
      </p:sp>
    </p:spTree>
    <p:extLst>
      <p:ext uri="{BB962C8B-B14F-4D97-AF65-F5344CB8AC3E}">
        <p14:creationId xmlns:p14="http://schemas.microsoft.com/office/powerpoint/2010/main" xmlns="" val="10658119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0809" y="1052736"/>
            <a:ext cx="8964488" cy="1368152"/>
          </a:xfrm>
        </p:spPr>
        <p:txBody>
          <a:bodyPr/>
          <a:lstStyle/>
          <a:p>
            <a:r>
              <a:rPr lang="pt-BR" sz="3600" b="1" i="1" u="sng" dirty="0" smtClean="0"/>
              <a:t>EXCEÇÕES À REGRA</a:t>
            </a:r>
            <a:r>
              <a:rPr lang="pt-BR" sz="3600" b="1" i="1" u="sng" dirty="0"/>
              <a:t> </a:t>
            </a:r>
            <a:r>
              <a:rPr lang="pt-BR" sz="3600" b="1" i="1" u="sng" dirty="0" smtClean="0"/>
              <a:t>1  </a:t>
            </a:r>
            <a:br>
              <a:rPr lang="pt-BR" sz="3600" b="1" i="1" u="sng" dirty="0" smtClean="0"/>
            </a:br>
            <a:r>
              <a:rPr lang="pt-BR" sz="3200" b="1" i="1" dirty="0" smtClean="0">
                <a:solidFill>
                  <a:schemeClr val="accent6">
                    <a:lumMod val="75000"/>
                  </a:schemeClr>
                </a:solidFill>
              </a:rPr>
              <a:t>(com sujeitos HE, SHE ou IT)</a:t>
            </a:r>
            <a:endParaRPr lang="pt-BR" sz="3200" b="1" i="1" dirty="0">
              <a:solidFill>
                <a:schemeClr val="accent6">
                  <a:lumMod val="75000"/>
                </a:schemeClr>
              </a:solidFill>
            </a:endParaRPr>
          </a:p>
        </p:txBody>
      </p:sp>
      <p:sp>
        <p:nvSpPr>
          <p:cNvPr id="3" name="Espaço Reservado para Conteúdo 2"/>
          <p:cNvSpPr>
            <a:spLocks noGrp="1"/>
          </p:cNvSpPr>
          <p:nvPr>
            <p:ph idx="1"/>
          </p:nvPr>
        </p:nvSpPr>
        <p:spPr>
          <a:xfrm>
            <a:off x="0" y="2636912"/>
            <a:ext cx="9144000" cy="4104456"/>
          </a:xfrm>
        </p:spPr>
        <p:txBody>
          <a:bodyPr/>
          <a:lstStyle/>
          <a:p>
            <a:r>
              <a:rPr lang="pt-BR" sz="2800" dirty="0" smtClean="0"/>
              <a:t>Verbos terminados em </a:t>
            </a:r>
            <a:r>
              <a:rPr lang="pt-BR" sz="2800" b="1" dirty="0" smtClean="0">
                <a:solidFill>
                  <a:schemeClr val="accent6">
                    <a:lumMod val="75000"/>
                  </a:schemeClr>
                </a:solidFill>
              </a:rPr>
              <a:t>Y</a:t>
            </a:r>
            <a:r>
              <a:rPr lang="pt-BR" sz="2800" b="1" dirty="0" smtClean="0"/>
              <a:t> </a:t>
            </a:r>
            <a:r>
              <a:rPr lang="pt-BR" sz="2800" dirty="0" smtClean="0"/>
              <a:t>precedido por consoante, elimine o </a:t>
            </a:r>
            <a:r>
              <a:rPr lang="pt-BR" sz="2800" b="1" dirty="0" smtClean="0">
                <a:solidFill>
                  <a:schemeClr val="accent6">
                    <a:lumMod val="75000"/>
                  </a:schemeClr>
                </a:solidFill>
              </a:rPr>
              <a:t>Y</a:t>
            </a:r>
            <a:r>
              <a:rPr lang="pt-BR" sz="2800" dirty="0" smtClean="0">
                <a:solidFill>
                  <a:schemeClr val="accent6">
                    <a:lumMod val="75000"/>
                  </a:schemeClr>
                </a:solidFill>
              </a:rPr>
              <a:t> </a:t>
            </a:r>
            <a:r>
              <a:rPr lang="pt-BR" sz="2800" dirty="0" smtClean="0"/>
              <a:t>e acrescente </a:t>
            </a:r>
            <a:r>
              <a:rPr lang="pt-BR" sz="2800" b="1" dirty="0" smtClean="0">
                <a:solidFill>
                  <a:schemeClr val="accent6">
                    <a:lumMod val="75000"/>
                  </a:schemeClr>
                </a:solidFill>
              </a:rPr>
              <a:t>–</a:t>
            </a:r>
            <a:r>
              <a:rPr lang="pt-BR" sz="2800" b="1" dirty="0" err="1" smtClean="0">
                <a:solidFill>
                  <a:schemeClr val="accent6">
                    <a:lumMod val="75000"/>
                  </a:schemeClr>
                </a:solidFill>
              </a:rPr>
              <a:t>ies</a:t>
            </a:r>
            <a:r>
              <a:rPr lang="pt-BR" sz="2800" dirty="0" smtClean="0"/>
              <a:t>.</a:t>
            </a:r>
          </a:p>
          <a:p>
            <a:pPr marL="0" indent="0">
              <a:buNone/>
            </a:pPr>
            <a:r>
              <a:rPr lang="pt-BR" sz="2800" dirty="0"/>
              <a:t> </a:t>
            </a:r>
            <a:r>
              <a:rPr lang="pt-BR" sz="2800" dirty="0" smtClean="0"/>
              <a:t>    Ex.: </a:t>
            </a:r>
            <a:r>
              <a:rPr lang="pt-BR" sz="2800" dirty="0" err="1" smtClean="0"/>
              <a:t>My</a:t>
            </a:r>
            <a:r>
              <a:rPr lang="pt-BR" sz="2800" dirty="0" smtClean="0"/>
              <a:t> </a:t>
            </a:r>
            <a:r>
              <a:rPr lang="pt-BR" sz="2800" dirty="0" err="1" smtClean="0"/>
              <a:t>husband</a:t>
            </a:r>
            <a:r>
              <a:rPr lang="pt-BR" sz="2800" dirty="0" smtClean="0"/>
              <a:t> (HE) </a:t>
            </a:r>
            <a:r>
              <a:rPr lang="pt-BR" sz="2800" dirty="0" err="1" smtClean="0"/>
              <a:t>worr</a:t>
            </a:r>
            <a:r>
              <a:rPr lang="pt-BR" sz="2800" b="1" dirty="0" err="1" smtClean="0">
                <a:solidFill>
                  <a:schemeClr val="accent6">
                    <a:lumMod val="75000"/>
                  </a:schemeClr>
                </a:solidFill>
              </a:rPr>
              <a:t>ies</a:t>
            </a:r>
            <a:r>
              <a:rPr lang="pt-BR" sz="2800" dirty="0" smtClean="0"/>
              <a:t> </a:t>
            </a:r>
            <a:r>
              <a:rPr lang="pt-BR" sz="2800" dirty="0" err="1" smtClean="0"/>
              <a:t>about</a:t>
            </a:r>
            <a:r>
              <a:rPr lang="pt-BR" sz="2800" dirty="0" smtClean="0"/>
              <a:t> me. (Meu marido se preocupa comigo.)</a:t>
            </a:r>
          </a:p>
          <a:p>
            <a:r>
              <a:rPr lang="pt-BR" sz="2800" dirty="0" smtClean="0"/>
              <a:t>Verbos terminados em </a:t>
            </a:r>
            <a:r>
              <a:rPr lang="pt-BR" sz="2800" b="1" dirty="0" smtClean="0">
                <a:solidFill>
                  <a:schemeClr val="accent6">
                    <a:lumMod val="75000"/>
                  </a:schemeClr>
                </a:solidFill>
              </a:rPr>
              <a:t>CH, SH, SS, X, Z e O</a:t>
            </a:r>
            <a:r>
              <a:rPr lang="pt-BR" sz="2800" dirty="0" smtClean="0"/>
              <a:t>, acrescente </a:t>
            </a:r>
            <a:r>
              <a:rPr lang="pt-BR" sz="2800" b="1" dirty="0" smtClean="0">
                <a:solidFill>
                  <a:schemeClr val="accent6">
                    <a:lumMod val="75000"/>
                  </a:schemeClr>
                </a:solidFill>
              </a:rPr>
              <a:t>–es</a:t>
            </a:r>
            <a:r>
              <a:rPr lang="pt-BR" sz="2800" dirty="0" smtClean="0"/>
              <a:t>. </a:t>
            </a:r>
          </a:p>
          <a:p>
            <a:pPr marL="0" indent="0">
              <a:buNone/>
            </a:pPr>
            <a:r>
              <a:rPr lang="pt-BR" sz="2800" dirty="0" smtClean="0"/>
              <a:t>     Ex.: Bruna (SHE) </a:t>
            </a:r>
            <a:r>
              <a:rPr lang="pt-BR" sz="2800" dirty="0" err="1" smtClean="0"/>
              <a:t>teach</a:t>
            </a:r>
            <a:r>
              <a:rPr lang="pt-BR" sz="2800" b="1" dirty="0" err="1" smtClean="0">
                <a:solidFill>
                  <a:schemeClr val="accent6">
                    <a:lumMod val="75000"/>
                  </a:schemeClr>
                </a:solidFill>
              </a:rPr>
              <a:t>es</a:t>
            </a:r>
            <a:r>
              <a:rPr lang="pt-BR" sz="2800" dirty="0" smtClean="0"/>
              <a:t> </a:t>
            </a:r>
            <a:r>
              <a:rPr lang="pt-BR" sz="2800" dirty="0" err="1" smtClean="0"/>
              <a:t>History</a:t>
            </a:r>
            <a:r>
              <a:rPr lang="pt-BR" sz="2800" dirty="0" smtClean="0"/>
              <a:t>. ( Bruna ensina história.)</a:t>
            </a:r>
          </a:p>
          <a:p>
            <a:pPr marL="0" indent="0">
              <a:buNone/>
            </a:pPr>
            <a:endParaRPr lang="pt-BR" sz="2800" dirty="0"/>
          </a:p>
          <a:p>
            <a:endParaRPr lang="pt-BR" sz="2800" dirty="0"/>
          </a:p>
        </p:txBody>
      </p:sp>
      <p:sp>
        <p:nvSpPr>
          <p:cNvPr id="4" name="CaixaDeTexto 3"/>
          <p:cNvSpPr txBox="1">
            <a:spLocks noChangeArrowheads="1"/>
          </p:cNvSpPr>
          <p:nvPr/>
        </p:nvSpPr>
        <p:spPr bwMode="auto">
          <a:xfrm>
            <a:off x="179388" y="115888"/>
            <a:ext cx="5688012" cy="646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pt-BR" b="1" dirty="0">
                <a:solidFill>
                  <a:schemeClr val="bg1"/>
                </a:solidFill>
                <a:latin typeface="Calibri" pitchFamily="34" charset="0"/>
              </a:rPr>
              <a:t>LÍNGUA </a:t>
            </a:r>
            <a:r>
              <a:rPr lang="pt-BR" b="1" dirty="0" smtClean="0">
                <a:solidFill>
                  <a:schemeClr val="bg1"/>
                </a:solidFill>
                <a:latin typeface="Calibri" pitchFamily="34" charset="0"/>
              </a:rPr>
              <a:t>INGLESA </a:t>
            </a:r>
            <a:r>
              <a:rPr lang="pt-BR" b="1" dirty="0">
                <a:solidFill>
                  <a:schemeClr val="bg1"/>
                </a:solidFill>
                <a:latin typeface="Calibri" pitchFamily="34" charset="0"/>
              </a:rPr>
              <a:t>– </a:t>
            </a:r>
            <a:r>
              <a:rPr lang="pt-BR" b="1" dirty="0" smtClean="0">
                <a:solidFill>
                  <a:schemeClr val="bg1"/>
                </a:solidFill>
                <a:latin typeface="Calibri" pitchFamily="34" charset="0"/>
              </a:rPr>
              <a:t>1º </a:t>
            </a:r>
            <a:r>
              <a:rPr lang="pt-BR" b="1" dirty="0">
                <a:solidFill>
                  <a:schemeClr val="bg1"/>
                </a:solidFill>
                <a:latin typeface="Calibri" pitchFamily="34" charset="0"/>
              </a:rPr>
              <a:t>A</a:t>
            </a:r>
            <a:r>
              <a:rPr lang="pt-BR" b="1" dirty="0" smtClean="0">
                <a:solidFill>
                  <a:schemeClr val="bg1"/>
                </a:solidFill>
                <a:latin typeface="Calibri" pitchFamily="34" charset="0"/>
              </a:rPr>
              <a:t>no </a:t>
            </a:r>
            <a:r>
              <a:rPr lang="pt-BR" b="1" dirty="0">
                <a:solidFill>
                  <a:schemeClr val="bg1"/>
                </a:solidFill>
                <a:latin typeface="Calibri" pitchFamily="34" charset="0"/>
              </a:rPr>
              <a:t>do Ensino </a:t>
            </a:r>
            <a:r>
              <a:rPr lang="pt-BR" b="1" dirty="0" smtClean="0">
                <a:solidFill>
                  <a:schemeClr val="bg1"/>
                </a:solidFill>
                <a:latin typeface="Calibri" pitchFamily="34" charset="0"/>
              </a:rPr>
              <a:t>Médio</a:t>
            </a:r>
          </a:p>
          <a:p>
            <a:pPr eaLnBrk="1" hangingPunct="1"/>
            <a:r>
              <a:rPr lang="pt-BR" b="1" dirty="0" err="1" smtClean="0">
                <a:solidFill>
                  <a:schemeClr val="bg1"/>
                </a:solidFill>
                <a:latin typeface="Calibri" pitchFamily="34" charset="0"/>
              </a:rPr>
              <a:t>Simple</a:t>
            </a:r>
            <a:r>
              <a:rPr lang="pt-BR" b="1" dirty="0" smtClean="0">
                <a:solidFill>
                  <a:schemeClr val="bg1"/>
                </a:solidFill>
                <a:latin typeface="Calibri" pitchFamily="34" charset="0"/>
              </a:rPr>
              <a:t> </a:t>
            </a:r>
            <a:r>
              <a:rPr lang="pt-BR" b="1" dirty="0" err="1">
                <a:solidFill>
                  <a:schemeClr val="bg1"/>
                </a:solidFill>
                <a:latin typeface="Calibri" pitchFamily="34" charset="0"/>
              </a:rPr>
              <a:t>Present</a:t>
            </a:r>
            <a:endParaRPr lang="pt-BR" b="1" dirty="0">
              <a:solidFill>
                <a:schemeClr val="bg1"/>
              </a:solidFill>
              <a:latin typeface="Calibri" pitchFamily="34" charset="0"/>
            </a:endParaRPr>
          </a:p>
        </p:txBody>
      </p:sp>
    </p:spTree>
    <p:extLst>
      <p:ext uri="{BB962C8B-B14F-4D97-AF65-F5344CB8AC3E}">
        <p14:creationId xmlns:p14="http://schemas.microsoft.com/office/powerpoint/2010/main" xmlns="" val="27516280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39552" y="908720"/>
            <a:ext cx="8229600" cy="1143000"/>
          </a:xfrm>
        </p:spPr>
        <p:txBody>
          <a:bodyPr/>
          <a:lstStyle/>
          <a:p>
            <a:r>
              <a:rPr lang="pt-BR" sz="3600" b="1" i="1" u="sng" dirty="0">
                <a:solidFill>
                  <a:prstClr val="black"/>
                </a:solidFill>
              </a:rPr>
              <a:t>EXCEÇÕES À REGRA </a:t>
            </a:r>
            <a:r>
              <a:rPr lang="pt-BR" sz="3600" b="1" i="1" u="sng" dirty="0" smtClean="0">
                <a:solidFill>
                  <a:prstClr val="black"/>
                </a:solidFill>
              </a:rPr>
              <a:t>2  </a:t>
            </a:r>
            <a:r>
              <a:rPr lang="pt-BR" sz="3600" b="1" i="1" u="sng" dirty="0">
                <a:solidFill>
                  <a:prstClr val="black"/>
                </a:solidFill>
              </a:rPr>
              <a:t/>
            </a:r>
            <a:br>
              <a:rPr lang="pt-BR" sz="3600" b="1" i="1" u="sng" dirty="0">
                <a:solidFill>
                  <a:prstClr val="black"/>
                </a:solidFill>
              </a:rPr>
            </a:br>
            <a:r>
              <a:rPr lang="pt-BR" sz="3200" b="1" i="1" dirty="0">
                <a:solidFill>
                  <a:srgbClr val="F79646">
                    <a:lumMod val="75000"/>
                  </a:srgbClr>
                </a:solidFill>
              </a:rPr>
              <a:t>(com sujeitos HE, SHE ou IT)</a:t>
            </a:r>
            <a:endParaRPr lang="pt-BR" dirty="0"/>
          </a:p>
        </p:txBody>
      </p:sp>
      <p:sp>
        <p:nvSpPr>
          <p:cNvPr id="3" name="Espaço Reservado para Conteúdo 2"/>
          <p:cNvSpPr>
            <a:spLocks noGrp="1"/>
          </p:cNvSpPr>
          <p:nvPr>
            <p:ph idx="1"/>
          </p:nvPr>
        </p:nvSpPr>
        <p:spPr>
          <a:xfrm>
            <a:off x="107504" y="2204864"/>
            <a:ext cx="9144000" cy="4653136"/>
          </a:xfrm>
        </p:spPr>
        <p:txBody>
          <a:bodyPr/>
          <a:lstStyle/>
          <a:p>
            <a:pPr lvl="0"/>
            <a:r>
              <a:rPr lang="pt-BR" sz="2800" dirty="0">
                <a:solidFill>
                  <a:prstClr val="black"/>
                </a:solidFill>
              </a:rPr>
              <a:t>O verbo </a:t>
            </a:r>
            <a:r>
              <a:rPr lang="pt-BR" sz="2800" b="1" dirty="0">
                <a:solidFill>
                  <a:srgbClr val="F79646">
                    <a:lumMod val="75000"/>
                  </a:srgbClr>
                </a:solidFill>
              </a:rPr>
              <a:t>HAVE</a:t>
            </a:r>
            <a:r>
              <a:rPr lang="pt-BR" sz="2800" dirty="0">
                <a:solidFill>
                  <a:srgbClr val="F79646">
                    <a:lumMod val="75000"/>
                  </a:srgbClr>
                </a:solidFill>
              </a:rPr>
              <a:t> </a:t>
            </a:r>
            <a:r>
              <a:rPr lang="pt-BR" sz="2800" dirty="0">
                <a:solidFill>
                  <a:prstClr val="black"/>
                </a:solidFill>
              </a:rPr>
              <a:t>tem uma conjugação especial  com sujeitos nas 3ª pessoas do singular.</a:t>
            </a:r>
          </a:p>
          <a:p>
            <a:pPr marL="0" lvl="0" indent="0">
              <a:buNone/>
            </a:pPr>
            <a:r>
              <a:rPr lang="pt-BR" sz="2800" dirty="0">
                <a:solidFill>
                  <a:prstClr val="black"/>
                </a:solidFill>
              </a:rPr>
              <a:t>     </a:t>
            </a:r>
            <a:r>
              <a:rPr lang="pt-BR" sz="2800" dirty="0" smtClean="0">
                <a:solidFill>
                  <a:prstClr val="black"/>
                </a:solidFill>
              </a:rPr>
              <a:t>Ex.: </a:t>
            </a:r>
            <a:r>
              <a:rPr lang="pt-BR" sz="2800" dirty="0">
                <a:solidFill>
                  <a:prstClr val="black"/>
                </a:solidFill>
              </a:rPr>
              <a:t>Thiago (HE) </a:t>
            </a:r>
            <a:r>
              <a:rPr lang="pt-BR" sz="2800" b="1" dirty="0" err="1">
                <a:solidFill>
                  <a:srgbClr val="F79646">
                    <a:lumMod val="75000"/>
                  </a:srgbClr>
                </a:solidFill>
              </a:rPr>
              <a:t>has</a:t>
            </a:r>
            <a:r>
              <a:rPr lang="pt-BR" sz="2800" dirty="0">
                <a:solidFill>
                  <a:srgbClr val="F79646">
                    <a:lumMod val="75000"/>
                  </a:srgbClr>
                </a:solidFill>
              </a:rPr>
              <a:t> </a:t>
            </a:r>
            <a:r>
              <a:rPr lang="pt-BR" sz="2800" dirty="0">
                <a:solidFill>
                  <a:prstClr val="black"/>
                </a:solidFill>
              </a:rPr>
              <a:t>a </a:t>
            </a:r>
            <a:r>
              <a:rPr lang="pt-BR" sz="2800" dirty="0" err="1">
                <a:solidFill>
                  <a:prstClr val="black"/>
                </a:solidFill>
              </a:rPr>
              <a:t>good</a:t>
            </a:r>
            <a:r>
              <a:rPr lang="pt-BR" sz="2800" dirty="0">
                <a:solidFill>
                  <a:prstClr val="black"/>
                </a:solidFill>
              </a:rPr>
              <a:t> </a:t>
            </a:r>
            <a:r>
              <a:rPr lang="pt-BR" sz="2800" dirty="0" err="1">
                <a:solidFill>
                  <a:prstClr val="black"/>
                </a:solidFill>
              </a:rPr>
              <a:t>job</a:t>
            </a:r>
            <a:r>
              <a:rPr lang="pt-BR" sz="2800" dirty="0">
                <a:solidFill>
                  <a:prstClr val="black"/>
                </a:solidFill>
              </a:rPr>
              <a:t>. (Thiago tem um bom emprego</a:t>
            </a:r>
            <a:r>
              <a:rPr lang="pt-BR" sz="2800" dirty="0" smtClean="0">
                <a:solidFill>
                  <a:prstClr val="black"/>
                </a:solidFill>
              </a:rPr>
              <a:t>.)</a:t>
            </a:r>
          </a:p>
          <a:p>
            <a:pPr lvl="0"/>
            <a:r>
              <a:rPr lang="pt-BR" sz="2800" dirty="0" smtClean="0">
                <a:solidFill>
                  <a:prstClr val="black"/>
                </a:solidFill>
              </a:rPr>
              <a:t>Caso </a:t>
            </a:r>
            <a:r>
              <a:rPr lang="pt-BR" sz="2800" dirty="0">
                <a:solidFill>
                  <a:prstClr val="black"/>
                </a:solidFill>
              </a:rPr>
              <a:t>o sujeito seja algum pronome indefinido (</a:t>
            </a:r>
            <a:r>
              <a:rPr lang="pt-BR" sz="2800" b="1" dirty="0" err="1">
                <a:solidFill>
                  <a:srgbClr val="F79646">
                    <a:lumMod val="75000"/>
                  </a:srgbClr>
                </a:solidFill>
              </a:rPr>
              <a:t>somebody</a:t>
            </a:r>
            <a:r>
              <a:rPr lang="pt-BR" sz="2800" b="1" dirty="0">
                <a:solidFill>
                  <a:srgbClr val="F79646">
                    <a:lumMod val="75000"/>
                  </a:srgbClr>
                </a:solidFill>
              </a:rPr>
              <a:t>, </a:t>
            </a:r>
            <a:r>
              <a:rPr lang="pt-BR" sz="2800" b="1" dirty="0" err="1">
                <a:solidFill>
                  <a:srgbClr val="F79646">
                    <a:lumMod val="75000"/>
                  </a:srgbClr>
                </a:solidFill>
              </a:rPr>
              <a:t>nobody</a:t>
            </a:r>
            <a:r>
              <a:rPr lang="pt-BR" sz="2800" b="1" dirty="0">
                <a:solidFill>
                  <a:srgbClr val="F79646">
                    <a:lumMod val="75000"/>
                  </a:srgbClr>
                </a:solidFill>
              </a:rPr>
              <a:t>, </a:t>
            </a:r>
            <a:r>
              <a:rPr lang="pt-BR" sz="2800" b="1" dirty="0" err="1">
                <a:solidFill>
                  <a:srgbClr val="F79646">
                    <a:lumMod val="75000"/>
                  </a:srgbClr>
                </a:solidFill>
              </a:rPr>
              <a:t>everybody</a:t>
            </a:r>
            <a:r>
              <a:rPr lang="pt-BR" sz="2800" b="1" dirty="0">
                <a:solidFill>
                  <a:srgbClr val="F79646">
                    <a:lumMod val="75000"/>
                  </a:srgbClr>
                </a:solidFill>
              </a:rPr>
              <a:t>, </a:t>
            </a:r>
            <a:r>
              <a:rPr lang="pt-BR" sz="2800" b="1" dirty="0" err="1">
                <a:solidFill>
                  <a:srgbClr val="F79646">
                    <a:lumMod val="75000"/>
                  </a:srgbClr>
                </a:solidFill>
              </a:rPr>
              <a:t>nothing</a:t>
            </a:r>
            <a:r>
              <a:rPr lang="pt-BR" sz="2800" b="1" dirty="0">
                <a:solidFill>
                  <a:srgbClr val="F79646">
                    <a:lumMod val="75000"/>
                  </a:srgbClr>
                </a:solidFill>
              </a:rPr>
              <a:t>, </a:t>
            </a:r>
            <a:r>
              <a:rPr lang="pt-BR" sz="2800" b="1" dirty="0" err="1">
                <a:solidFill>
                  <a:srgbClr val="F79646">
                    <a:lumMod val="75000"/>
                  </a:srgbClr>
                </a:solidFill>
              </a:rPr>
              <a:t>everything</a:t>
            </a:r>
            <a:r>
              <a:rPr lang="pt-BR" sz="2800" dirty="0">
                <a:solidFill>
                  <a:prstClr val="black"/>
                </a:solidFill>
              </a:rPr>
              <a:t>), use o verbo na 3ª pessoa do singular.</a:t>
            </a:r>
          </a:p>
          <a:p>
            <a:pPr marL="0" lvl="0" indent="0">
              <a:buNone/>
            </a:pPr>
            <a:r>
              <a:rPr lang="pt-BR" sz="2800" dirty="0">
                <a:solidFill>
                  <a:prstClr val="black"/>
                </a:solidFill>
              </a:rPr>
              <a:t>    </a:t>
            </a:r>
            <a:r>
              <a:rPr lang="pt-BR" sz="2800" dirty="0" smtClean="0">
                <a:solidFill>
                  <a:prstClr val="black"/>
                </a:solidFill>
              </a:rPr>
              <a:t>Ex.: </a:t>
            </a:r>
            <a:r>
              <a:rPr lang="pt-BR" sz="2800" dirty="0" err="1">
                <a:solidFill>
                  <a:prstClr val="black"/>
                </a:solidFill>
              </a:rPr>
              <a:t>Everybody</a:t>
            </a:r>
            <a:r>
              <a:rPr lang="pt-BR" sz="2800" dirty="0">
                <a:solidFill>
                  <a:prstClr val="black"/>
                </a:solidFill>
              </a:rPr>
              <a:t> </a:t>
            </a:r>
            <a:r>
              <a:rPr lang="pt-BR" sz="2800" dirty="0" err="1">
                <a:solidFill>
                  <a:prstClr val="black"/>
                </a:solidFill>
              </a:rPr>
              <a:t>go</a:t>
            </a:r>
            <a:r>
              <a:rPr lang="pt-BR" sz="2800" b="1" dirty="0" err="1">
                <a:solidFill>
                  <a:srgbClr val="F79646">
                    <a:lumMod val="75000"/>
                  </a:srgbClr>
                </a:solidFill>
              </a:rPr>
              <a:t>es</a:t>
            </a:r>
            <a:r>
              <a:rPr lang="pt-BR" sz="2800" b="1" dirty="0">
                <a:solidFill>
                  <a:srgbClr val="F79646">
                    <a:lumMod val="75000"/>
                  </a:srgbClr>
                </a:solidFill>
              </a:rPr>
              <a:t> </a:t>
            </a:r>
            <a:r>
              <a:rPr lang="pt-BR" sz="2800" dirty="0" err="1">
                <a:solidFill>
                  <a:prstClr val="black"/>
                </a:solidFill>
              </a:rPr>
              <a:t>to</a:t>
            </a:r>
            <a:r>
              <a:rPr lang="pt-BR" sz="2800" dirty="0">
                <a:solidFill>
                  <a:prstClr val="black"/>
                </a:solidFill>
              </a:rPr>
              <a:t> </a:t>
            </a:r>
            <a:r>
              <a:rPr lang="pt-BR" sz="2800" dirty="0" err="1" smtClean="0">
                <a:solidFill>
                  <a:prstClr val="black"/>
                </a:solidFill>
              </a:rPr>
              <a:t>school</a:t>
            </a:r>
            <a:r>
              <a:rPr lang="pt-BR" sz="2800" dirty="0" smtClean="0">
                <a:solidFill>
                  <a:prstClr val="black"/>
                </a:solidFill>
              </a:rPr>
              <a:t>. </a:t>
            </a:r>
            <a:r>
              <a:rPr lang="pt-BR" sz="2800" dirty="0">
                <a:solidFill>
                  <a:prstClr val="black"/>
                </a:solidFill>
              </a:rPr>
              <a:t>(Todos vão à </a:t>
            </a:r>
            <a:r>
              <a:rPr lang="pt-BR" sz="2800" dirty="0" smtClean="0">
                <a:solidFill>
                  <a:prstClr val="black"/>
                </a:solidFill>
              </a:rPr>
              <a:t>escola.) </a:t>
            </a:r>
            <a:endParaRPr lang="pt-BR" sz="2800" dirty="0">
              <a:solidFill>
                <a:prstClr val="black"/>
              </a:solidFill>
            </a:endParaRPr>
          </a:p>
        </p:txBody>
      </p:sp>
      <p:sp>
        <p:nvSpPr>
          <p:cNvPr id="4" name="CaixaDeTexto 3"/>
          <p:cNvSpPr txBox="1">
            <a:spLocks noChangeArrowheads="1"/>
          </p:cNvSpPr>
          <p:nvPr/>
        </p:nvSpPr>
        <p:spPr bwMode="auto">
          <a:xfrm>
            <a:off x="179388" y="115888"/>
            <a:ext cx="5688012" cy="646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pt-BR" b="1" dirty="0">
                <a:solidFill>
                  <a:schemeClr val="bg1"/>
                </a:solidFill>
                <a:latin typeface="Calibri" pitchFamily="34" charset="0"/>
              </a:rPr>
              <a:t>LÍNGUA </a:t>
            </a:r>
            <a:r>
              <a:rPr lang="pt-BR" b="1" dirty="0" smtClean="0">
                <a:solidFill>
                  <a:schemeClr val="bg1"/>
                </a:solidFill>
                <a:latin typeface="Calibri" pitchFamily="34" charset="0"/>
              </a:rPr>
              <a:t>INGLESA </a:t>
            </a:r>
            <a:r>
              <a:rPr lang="pt-BR" b="1" dirty="0">
                <a:solidFill>
                  <a:schemeClr val="bg1"/>
                </a:solidFill>
                <a:latin typeface="Calibri" pitchFamily="34" charset="0"/>
              </a:rPr>
              <a:t>– </a:t>
            </a:r>
            <a:r>
              <a:rPr lang="pt-BR" b="1" dirty="0" smtClean="0">
                <a:solidFill>
                  <a:schemeClr val="bg1"/>
                </a:solidFill>
                <a:latin typeface="Calibri" pitchFamily="34" charset="0"/>
              </a:rPr>
              <a:t>1º </a:t>
            </a:r>
            <a:r>
              <a:rPr lang="pt-BR" b="1" dirty="0">
                <a:solidFill>
                  <a:schemeClr val="bg1"/>
                </a:solidFill>
                <a:latin typeface="Calibri" pitchFamily="34" charset="0"/>
              </a:rPr>
              <a:t>A</a:t>
            </a:r>
            <a:r>
              <a:rPr lang="pt-BR" b="1" dirty="0" smtClean="0">
                <a:solidFill>
                  <a:schemeClr val="bg1"/>
                </a:solidFill>
                <a:latin typeface="Calibri" pitchFamily="34" charset="0"/>
              </a:rPr>
              <a:t>no </a:t>
            </a:r>
            <a:r>
              <a:rPr lang="pt-BR" b="1" dirty="0">
                <a:solidFill>
                  <a:schemeClr val="bg1"/>
                </a:solidFill>
                <a:latin typeface="Calibri" pitchFamily="34" charset="0"/>
              </a:rPr>
              <a:t>do Ensino </a:t>
            </a:r>
            <a:r>
              <a:rPr lang="pt-BR" b="1" dirty="0" smtClean="0">
                <a:solidFill>
                  <a:schemeClr val="bg1"/>
                </a:solidFill>
                <a:latin typeface="Calibri" pitchFamily="34" charset="0"/>
              </a:rPr>
              <a:t>Médio</a:t>
            </a:r>
          </a:p>
          <a:p>
            <a:pPr eaLnBrk="1" hangingPunct="1"/>
            <a:r>
              <a:rPr lang="pt-BR" b="1" dirty="0" err="1" smtClean="0">
                <a:solidFill>
                  <a:schemeClr val="bg1"/>
                </a:solidFill>
                <a:latin typeface="Calibri" pitchFamily="34" charset="0"/>
              </a:rPr>
              <a:t>Simple</a:t>
            </a:r>
            <a:r>
              <a:rPr lang="pt-BR" b="1" dirty="0" smtClean="0">
                <a:solidFill>
                  <a:schemeClr val="bg1"/>
                </a:solidFill>
                <a:latin typeface="Calibri" pitchFamily="34" charset="0"/>
              </a:rPr>
              <a:t> </a:t>
            </a:r>
            <a:r>
              <a:rPr lang="pt-BR" b="1" dirty="0" err="1">
                <a:solidFill>
                  <a:schemeClr val="bg1"/>
                </a:solidFill>
                <a:latin typeface="Calibri" pitchFamily="34" charset="0"/>
              </a:rPr>
              <a:t>Present</a:t>
            </a:r>
            <a:endParaRPr lang="pt-BR" b="1" dirty="0">
              <a:solidFill>
                <a:schemeClr val="bg1"/>
              </a:solidFill>
              <a:latin typeface="Calibri" pitchFamily="34" charset="0"/>
            </a:endParaRPr>
          </a:p>
        </p:txBody>
      </p:sp>
    </p:spTree>
    <p:extLst>
      <p:ext uri="{BB962C8B-B14F-4D97-AF65-F5344CB8AC3E}">
        <p14:creationId xmlns:p14="http://schemas.microsoft.com/office/powerpoint/2010/main" xmlns="" val="18003427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7544" y="1196752"/>
            <a:ext cx="8229600" cy="922114"/>
          </a:xfrm>
        </p:spPr>
        <p:txBody>
          <a:bodyPr/>
          <a:lstStyle/>
          <a:p>
            <a:pPr algn="l"/>
            <a:r>
              <a:rPr lang="pt-BR" sz="3200" b="1" i="1" u="sng" dirty="0" smtClean="0"/>
              <a:t>INTERROGATIVE FORM</a:t>
            </a:r>
            <a:endParaRPr lang="pt-BR" sz="3200" b="1" i="1" u="sng" dirty="0"/>
          </a:p>
        </p:txBody>
      </p:sp>
      <p:sp>
        <p:nvSpPr>
          <p:cNvPr id="3" name="Espaço Reservado para Conteúdo 2"/>
          <p:cNvSpPr>
            <a:spLocks noGrp="1"/>
          </p:cNvSpPr>
          <p:nvPr>
            <p:ph idx="1"/>
          </p:nvPr>
        </p:nvSpPr>
        <p:spPr>
          <a:xfrm>
            <a:off x="179512" y="2420888"/>
            <a:ext cx="8784976" cy="4320480"/>
          </a:xfrm>
        </p:spPr>
        <p:txBody>
          <a:bodyPr/>
          <a:lstStyle/>
          <a:p>
            <a:r>
              <a:rPr lang="pt-BR" b="1" dirty="0" smtClean="0">
                <a:solidFill>
                  <a:schemeClr val="accent6">
                    <a:lumMod val="75000"/>
                  </a:schemeClr>
                </a:solidFill>
              </a:rPr>
              <a:t>Do</a:t>
            </a:r>
            <a:r>
              <a:rPr lang="pt-BR" dirty="0" smtClean="0">
                <a:solidFill>
                  <a:schemeClr val="accent6">
                    <a:lumMod val="75000"/>
                  </a:schemeClr>
                </a:solidFill>
              </a:rPr>
              <a:t> </a:t>
            </a:r>
            <a:r>
              <a:rPr lang="pt-BR" dirty="0" smtClean="0"/>
              <a:t>+ sujeito (</a:t>
            </a:r>
            <a:r>
              <a:rPr lang="pt-BR" b="1" dirty="0" smtClean="0">
                <a:solidFill>
                  <a:schemeClr val="accent6">
                    <a:lumMod val="75000"/>
                  </a:schemeClr>
                </a:solidFill>
              </a:rPr>
              <a:t>I, </a:t>
            </a:r>
            <a:r>
              <a:rPr lang="pt-BR" b="1" dirty="0" err="1" smtClean="0">
                <a:solidFill>
                  <a:schemeClr val="accent6">
                    <a:lumMod val="75000"/>
                  </a:schemeClr>
                </a:solidFill>
              </a:rPr>
              <a:t>you</a:t>
            </a:r>
            <a:r>
              <a:rPr lang="pt-BR" b="1" dirty="0" smtClean="0">
                <a:solidFill>
                  <a:schemeClr val="accent6">
                    <a:lumMod val="75000"/>
                  </a:schemeClr>
                </a:solidFill>
              </a:rPr>
              <a:t>, </a:t>
            </a:r>
            <a:r>
              <a:rPr lang="pt-BR" b="1" dirty="0" err="1" smtClean="0">
                <a:solidFill>
                  <a:schemeClr val="accent6">
                    <a:lumMod val="75000"/>
                  </a:schemeClr>
                </a:solidFill>
              </a:rPr>
              <a:t>we</a:t>
            </a:r>
            <a:r>
              <a:rPr lang="pt-BR" b="1" dirty="0" smtClean="0">
                <a:solidFill>
                  <a:schemeClr val="accent6">
                    <a:lumMod val="75000"/>
                  </a:schemeClr>
                </a:solidFill>
              </a:rPr>
              <a:t> ou </a:t>
            </a:r>
            <a:r>
              <a:rPr lang="pt-BR" b="1" dirty="0" err="1" smtClean="0">
                <a:solidFill>
                  <a:schemeClr val="accent6">
                    <a:lumMod val="75000"/>
                  </a:schemeClr>
                </a:solidFill>
              </a:rPr>
              <a:t>they</a:t>
            </a:r>
            <a:r>
              <a:rPr lang="pt-BR" dirty="0" smtClean="0"/>
              <a:t>) + verbo sem </a:t>
            </a:r>
            <a:r>
              <a:rPr lang="pt-BR" b="1" i="1" dirty="0" err="1" smtClean="0"/>
              <a:t>to</a:t>
            </a:r>
            <a:r>
              <a:rPr lang="pt-BR" dirty="0" smtClean="0"/>
              <a:t>.</a:t>
            </a:r>
          </a:p>
          <a:p>
            <a:pPr marL="0" indent="0">
              <a:buNone/>
            </a:pPr>
            <a:r>
              <a:rPr lang="pt-BR" dirty="0"/>
              <a:t> </a:t>
            </a:r>
            <a:r>
              <a:rPr lang="pt-BR" dirty="0" smtClean="0"/>
              <a:t>   Ex.: Do </a:t>
            </a:r>
            <a:r>
              <a:rPr lang="pt-BR" b="1" dirty="0" err="1" smtClean="0">
                <a:solidFill>
                  <a:schemeClr val="accent6">
                    <a:lumMod val="75000"/>
                  </a:schemeClr>
                </a:solidFill>
              </a:rPr>
              <a:t>you</a:t>
            </a:r>
            <a:r>
              <a:rPr lang="pt-BR" dirty="0"/>
              <a:t> </a:t>
            </a:r>
            <a:r>
              <a:rPr lang="pt-BR" dirty="0" err="1" smtClean="0"/>
              <a:t>always</a:t>
            </a:r>
            <a:r>
              <a:rPr lang="pt-BR" dirty="0" smtClean="0"/>
              <a:t> </a:t>
            </a:r>
            <a:r>
              <a:rPr lang="pt-BR" b="1" dirty="0" err="1" smtClean="0">
                <a:solidFill>
                  <a:schemeClr val="accent6">
                    <a:lumMod val="75000"/>
                  </a:schemeClr>
                </a:solidFill>
              </a:rPr>
              <a:t>see</a:t>
            </a:r>
            <a:r>
              <a:rPr lang="pt-BR" dirty="0" smtClean="0">
                <a:solidFill>
                  <a:schemeClr val="accent6">
                    <a:lumMod val="75000"/>
                  </a:schemeClr>
                </a:solidFill>
              </a:rPr>
              <a:t> </a:t>
            </a:r>
            <a:r>
              <a:rPr lang="pt-BR" dirty="0" err="1" smtClean="0"/>
              <a:t>your</a:t>
            </a:r>
            <a:r>
              <a:rPr lang="pt-BR" dirty="0" smtClean="0"/>
              <a:t> </a:t>
            </a:r>
            <a:r>
              <a:rPr lang="pt-BR" dirty="0" err="1" smtClean="0"/>
              <a:t>girlfriend</a:t>
            </a:r>
            <a:r>
              <a:rPr lang="pt-BR" dirty="0" smtClean="0"/>
              <a:t>? (Você sempre vê sua namorada?)</a:t>
            </a:r>
          </a:p>
          <a:p>
            <a:r>
              <a:rPr lang="pt-BR" b="1" dirty="0" smtClean="0">
                <a:solidFill>
                  <a:schemeClr val="accent6">
                    <a:lumMod val="75000"/>
                  </a:schemeClr>
                </a:solidFill>
              </a:rPr>
              <a:t>Does</a:t>
            </a:r>
            <a:r>
              <a:rPr lang="pt-BR" dirty="0" smtClean="0">
                <a:solidFill>
                  <a:schemeClr val="accent6">
                    <a:lumMod val="75000"/>
                  </a:schemeClr>
                </a:solidFill>
              </a:rPr>
              <a:t> </a:t>
            </a:r>
            <a:r>
              <a:rPr lang="pt-BR" dirty="0" smtClean="0"/>
              <a:t>+ sujeito (</a:t>
            </a:r>
            <a:r>
              <a:rPr lang="pt-BR" b="1" dirty="0" err="1" smtClean="0">
                <a:solidFill>
                  <a:schemeClr val="accent6">
                    <a:lumMod val="75000"/>
                  </a:schemeClr>
                </a:solidFill>
              </a:rPr>
              <a:t>he</a:t>
            </a:r>
            <a:r>
              <a:rPr lang="pt-BR" b="1" dirty="0" smtClean="0">
                <a:solidFill>
                  <a:schemeClr val="accent6">
                    <a:lumMod val="75000"/>
                  </a:schemeClr>
                </a:solidFill>
              </a:rPr>
              <a:t>, </a:t>
            </a:r>
            <a:r>
              <a:rPr lang="pt-BR" b="1" dirty="0" err="1" smtClean="0">
                <a:solidFill>
                  <a:schemeClr val="accent6">
                    <a:lumMod val="75000"/>
                  </a:schemeClr>
                </a:solidFill>
              </a:rPr>
              <a:t>she</a:t>
            </a:r>
            <a:r>
              <a:rPr lang="pt-BR" b="1" dirty="0" smtClean="0">
                <a:solidFill>
                  <a:schemeClr val="accent6">
                    <a:lumMod val="75000"/>
                  </a:schemeClr>
                </a:solidFill>
              </a:rPr>
              <a:t> ou it</a:t>
            </a:r>
            <a:r>
              <a:rPr lang="pt-BR" dirty="0" smtClean="0"/>
              <a:t>) + verbo sem </a:t>
            </a:r>
            <a:r>
              <a:rPr lang="pt-BR" b="1" i="1" dirty="0" smtClean="0"/>
              <a:t>to</a:t>
            </a:r>
            <a:r>
              <a:rPr lang="pt-BR" dirty="0" smtClean="0"/>
              <a:t>. </a:t>
            </a:r>
            <a:endParaRPr lang="pt-BR" dirty="0"/>
          </a:p>
          <a:p>
            <a:pPr marL="0" indent="0">
              <a:buNone/>
            </a:pPr>
            <a:r>
              <a:rPr lang="pt-BR" dirty="0" smtClean="0"/>
              <a:t>    Ex.: </a:t>
            </a:r>
            <a:r>
              <a:rPr lang="pt-BR" b="1" dirty="0" smtClean="0">
                <a:solidFill>
                  <a:schemeClr val="accent6">
                    <a:lumMod val="75000"/>
                  </a:schemeClr>
                </a:solidFill>
              </a:rPr>
              <a:t>Does</a:t>
            </a:r>
            <a:r>
              <a:rPr lang="pt-BR" dirty="0" smtClean="0">
                <a:solidFill>
                  <a:schemeClr val="accent6">
                    <a:lumMod val="75000"/>
                  </a:schemeClr>
                </a:solidFill>
              </a:rPr>
              <a:t> </a:t>
            </a:r>
            <a:r>
              <a:rPr lang="pt-BR" dirty="0" smtClean="0"/>
              <a:t>Amanda (</a:t>
            </a:r>
            <a:r>
              <a:rPr lang="pt-BR" dirty="0" err="1" smtClean="0"/>
              <a:t>she</a:t>
            </a:r>
            <a:r>
              <a:rPr lang="pt-BR" dirty="0" smtClean="0"/>
              <a:t>) </a:t>
            </a:r>
            <a:r>
              <a:rPr lang="pt-BR" b="1" dirty="0" err="1" smtClean="0">
                <a:solidFill>
                  <a:schemeClr val="accent6">
                    <a:lumMod val="75000"/>
                  </a:schemeClr>
                </a:solidFill>
              </a:rPr>
              <a:t>like</a:t>
            </a:r>
            <a:r>
              <a:rPr lang="pt-BR" dirty="0" smtClean="0">
                <a:solidFill>
                  <a:schemeClr val="accent6">
                    <a:lumMod val="75000"/>
                  </a:schemeClr>
                </a:solidFill>
              </a:rPr>
              <a:t> </a:t>
            </a:r>
            <a:r>
              <a:rPr lang="pt-BR" dirty="0" smtClean="0"/>
              <a:t>mango </a:t>
            </a:r>
            <a:r>
              <a:rPr lang="pt-BR" dirty="0" err="1" smtClean="0"/>
              <a:t>juice</a:t>
            </a:r>
            <a:r>
              <a:rPr lang="pt-BR" dirty="0" smtClean="0"/>
              <a:t>? (Amanda gosta de suco de manga?)</a:t>
            </a:r>
            <a:endParaRPr lang="pt-BR" dirty="0"/>
          </a:p>
        </p:txBody>
      </p:sp>
      <p:sp>
        <p:nvSpPr>
          <p:cNvPr id="4" name="CaixaDeTexto 3"/>
          <p:cNvSpPr txBox="1">
            <a:spLocks noChangeArrowheads="1"/>
          </p:cNvSpPr>
          <p:nvPr/>
        </p:nvSpPr>
        <p:spPr bwMode="auto">
          <a:xfrm>
            <a:off x="179388" y="115888"/>
            <a:ext cx="5688012" cy="646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pt-BR" b="1" dirty="0">
                <a:solidFill>
                  <a:schemeClr val="bg1"/>
                </a:solidFill>
                <a:latin typeface="Calibri" pitchFamily="34" charset="0"/>
              </a:rPr>
              <a:t>LÍNGUA </a:t>
            </a:r>
            <a:r>
              <a:rPr lang="pt-BR" b="1" dirty="0" smtClean="0">
                <a:solidFill>
                  <a:schemeClr val="bg1"/>
                </a:solidFill>
                <a:latin typeface="Calibri" pitchFamily="34" charset="0"/>
              </a:rPr>
              <a:t>INGLESA </a:t>
            </a:r>
            <a:r>
              <a:rPr lang="pt-BR" b="1" dirty="0">
                <a:solidFill>
                  <a:schemeClr val="bg1"/>
                </a:solidFill>
                <a:latin typeface="Calibri" pitchFamily="34" charset="0"/>
              </a:rPr>
              <a:t>– </a:t>
            </a:r>
            <a:r>
              <a:rPr lang="pt-BR" b="1" dirty="0" smtClean="0">
                <a:solidFill>
                  <a:schemeClr val="bg1"/>
                </a:solidFill>
                <a:latin typeface="Calibri" pitchFamily="34" charset="0"/>
              </a:rPr>
              <a:t>1º </a:t>
            </a:r>
            <a:r>
              <a:rPr lang="pt-BR" b="1" dirty="0">
                <a:solidFill>
                  <a:schemeClr val="bg1"/>
                </a:solidFill>
                <a:latin typeface="Calibri" pitchFamily="34" charset="0"/>
              </a:rPr>
              <a:t>A</a:t>
            </a:r>
            <a:r>
              <a:rPr lang="pt-BR" b="1" dirty="0" smtClean="0">
                <a:solidFill>
                  <a:schemeClr val="bg1"/>
                </a:solidFill>
                <a:latin typeface="Calibri" pitchFamily="34" charset="0"/>
              </a:rPr>
              <a:t>no </a:t>
            </a:r>
            <a:r>
              <a:rPr lang="pt-BR" b="1" dirty="0">
                <a:solidFill>
                  <a:schemeClr val="bg1"/>
                </a:solidFill>
                <a:latin typeface="Calibri" pitchFamily="34" charset="0"/>
              </a:rPr>
              <a:t>do Ensino </a:t>
            </a:r>
            <a:r>
              <a:rPr lang="pt-BR" b="1" dirty="0" smtClean="0">
                <a:solidFill>
                  <a:schemeClr val="bg1"/>
                </a:solidFill>
                <a:latin typeface="Calibri" pitchFamily="34" charset="0"/>
              </a:rPr>
              <a:t>Médio</a:t>
            </a:r>
          </a:p>
          <a:p>
            <a:pPr eaLnBrk="1" hangingPunct="1"/>
            <a:r>
              <a:rPr lang="pt-BR" b="1" dirty="0" err="1" smtClean="0">
                <a:solidFill>
                  <a:schemeClr val="bg1"/>
                </a:solidFill>
                <a:latin typeface="Calibri" pitchFamily="34" charset="0"/>
              </a:rPr>
              <a:t>Simple</a:t>
            </a:r>
            <a:r>
              <a:rPr lang="pt-BR" b="1" dirty="0" smtClean="0">
                <a:solidFill>
                  <a:schemeClr val="bg1"/>
                </a:solidFill>
                <a:latin typeface="Calibri" pitchFamily="34" charset="0"/>
              </a:rPr>
              <a:t> </a:t>
            </a:r>
            <a:r>
              <a:rPr lang="pt-BR" b="1" dirty="0" err="1">
                <a:solidFill>
                  <a:schemeClr val="bg1"/>
                </a:solidFill>
                <a:latin typeface="Calibri" pitchFamily="34" charset="0"/>
              </a:rPr>
              <a:t>Present</a:t>
            </a:r>
            <a:endParaRPr lang="pt-BR" b="1" dirty="0">
              <a:solidFill>
                <a:schemeClr val="bg1"/>
              </a:solidFill>
              <a:latin typeface="Calibri" pitchFamily="34" charset="0"/>
            </a:endParaRPr>
          </a:p>
        </p:txBody>
      </p:sp>
    </p:spTree>
    <p:extLst>
      <p:ext uri="{BB962C8B-B14F-4D97-AF65-F5344CB8AC3E}">
        <p14:creationId xmlns:p14="http://schemas.microsoft.com/office/powerpoint/2010/main" xmlns="" val="891571079"/>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ersonalizar design">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1045</TotalTime>
  <Words>1980</Words>
  <Application>Microsoft Office PowerPoint</Application>
  <PresentationFormat>Apresentação na tela (4:3)</PresentationFormat>
  <Paragraphs>308</Paragraphs>
  <Slides>26</Slides>
  <Notes>2</Notes>
  <HiddenSlides>0</HiddenSlides>
  <MMClips>0</MMClips>
  <ScaleCrop>false</ScaleCrop>
  <HeadingPairs>
    <vt:vector size="4" baseType="variant">
      <vt:variant>
        <vt:lpstr>Tema</vt:lpstr>
      </vt:variant>
      <vt:variant>
        <vt:i4>3</vt:i4>
      </vt:variant>
      <vt:variant>
        <vt:lpstr>Títulos de slides</vt:lpstr>
      </vt:variant>
      <vt:variant>
        <vt:i4>26</vt:i4>
      </vt:variant>
    </vt:vector>
  </HeadingPairs>
  <TitlesOfParts>
    <vt:vector size="29" baseType="lpstr">
      <vt:lpstr>Tema do Office</vt:lpstr>
      <vt:lpstr>Personalizar design</vt:lpstr>
      <vt:lpstr>1_Tema do Office</vt:lpstr>
      <vt:lpstr>Slide 1</vt:lpstr>
      <vt:lpstr>Slide 2</vt:lpstr>
      <vt:lpstr>Slide 3</vt:lpstr>
      <vt:lpstr>USO</vt:lpstr>
      <vt:lpstr>Slide 5</vt:lpstr>
      <vt:lpstr>FORMAÇÃO</vt:lpstr>
      <vt:lpstr>EXCEÇÕES À REGRA 1   (com sujeitos HE, SHE ou IT)</vt:lpstr>
      <vt:lpstr>EXCEÇÕES À REGRA 2   (com sujeitos HE, SHE ou IT)</vt:lpstr>
      <vt:lpstr>INTERROGATIVE FORM</vt:lpstr>
      <vt:lpstr>NEGATIVE FORM</vt:lpstr>
      <vt:lpstr>SHORT ANSWERS</vt:lpstr>
      <vt:lpstr>FULL ANSWERS</vt:lpstr>
      <vt:lpstr>ADVERBS OF FREQUENCY</vt:lpstr>
      <vt:lpstr>ADDITIONAL PRACTICE</vt:lpstr>
      <vt:lpstr>Slide 15</vt:lpstr>
      <vt:lpstr>Slide 16</vt:lpstr>
      <vt:lpstr>Slide 17</vt:lpstr>
      <vt:lpstr>Slide 18</vt:lpstr>
      <vt:lpstr>GABARITO DA ATIVIDADE</vt:lpstr>
      <vt:lpstr>ORAL PRACTICE Song: What A Wonderful World   (Louis Armstrong) </vt:lpstr>
      <vt:lpstr>VOCABULARY: VERBS</vt:lpstr>
      <vt:lpstr>OBSERVATIONS</vt:lpstr>
      <vt:lpstr>REFERÊNCIAS BIBLIOGRÁFICAS</vt:lpstr>
      <vt:lpstr>Slide 24</vt:lpstr>
      <vt:lpstr>Sugestões de leituras complementares</vt:lpstr>
      <vt:lpstr>WE BELIEVE IN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Luizfilg</dc:creator>
  <cp:lastModifiedBy>Sueli Portellinha</cp:lastModifiedBy>
  <cp:revision>130</cp:revision>
  <dcterms:created xsi:type="dcterms:W3CDTF">2011-07-13T12:53:46Z</dcterms:created>
  <dcterms:modified xsi:type="dcterms:W3CDTF">2017-08-14T02:11:39Z</dcterms:modified>
</cp:coreProperties>
</file>